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300700" cy="10299700"/>
  <p:notesSz cx="18300700" cy="102997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0" i="0">
                <a:solidFill>
                  <a:srgbClr val="332C2C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50" b="0" i="0">
                <a:solidFill>
                  <a:srgbClr val="332C2C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0" i="0">
                <a:solidFill>
                  <a:srgbClr val="332C2C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0" i="0">
                <a:solidFill>
                  <a:srgbClr val="332C2C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5F2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24952" y="2772270"/>
            <a:ext cx="15250795" cy="30010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00" b="0" i="0">
                <a:solidFill>
                  <a:srgbClr val="332C2C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47201" y="3395701"/>
            <a:ext cx="13606297" cy="25698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0" i="0">
                <a:solidFill>
                  <a:srgbClr val="332C2C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Relationship Id="rId3" Type="http://schemas.openxmlformats.org/officeDocument/2006/relationships/image" Target="../media/image4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email@email.com" TargetMode="External"/><Relationship Id="rId3" Type="http://schemas.openxmlformats.org/officeDocument/2006/relationships/hyperlink" Target="http://www.yourwebsite.com/" TargetMode="External"/><Relationship Id="rId4" Type="http://schemas.openxmlformats.org/officeDocument/2006/relationships/image" Target="../media/image4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jpg"/><Relationship Id="rId3" Type="http://schemas.openxmlformats.org/officeDocument/2006/relationships/image" Target="../media/image2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Relationship Id="rId3" Type="http://schemas.openxmlformats.org/officeDocument/2006/relationships/image" Target="../media/image2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jp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algn="ctr" marR="5080" indent="-1270">
              <a:lnSpc>
                <a:spcPct val="100000"/>
              </a:lnSpc>
              <a:spcBef>
                <a:spcPts val="125"/>
              </a:spcBef>
            </a:pPr>
            <a:r>
              <a:rPr dirty="0" spc="30"/>
              <a:t>Integrated </a:t>
            </a:r>
            <a:r>
              <a:rPr dirty="0" spc="105"/>
              <a:t>Design </a:t>
            </a:r>
            <a:r>
              <a:rPr dirty="0" spc="90"/>
              <a:t>and </a:t>
            </a:r>
            <a:r>
              <a:rPr dirty="0" spc="150"/>
              <a:t>Analysis </a:t>
            </a:r>
            <a:r>
              <a:rPr dirty="0" spc="-75"/>
              <a:t>of </a:t>
            </a:r>
            <a:r>
              <a:rPr dirty="0" spc="-30"/>
              <a:t>a </a:t>
            </a:r>
            <a:r>
              <a:rPr dirty="0" spc="-120"/>
              <a:t>G+7 </a:t>
            </a:r>
            <a:r>
              <a:rPr dirty="0" spc="-114"/>
              <a:t> </a:t>
            </a:r>
            <a:r>
              <a:rPr dirty="0" spc="155"/>
              <a:t>Building:</a:t>
            </a:r>
            <a:r>
              <a:rPr dirty="0" spc="-240"/>
              <a:t> </a:t>
            </a:r>
            <a:r>
              <a:rPr dirty="0" spc="75"/>
              <a:t>Leveraging</a:t>
            </a:r>
            <a:r>
              <a:rPr dirty="0" spc="-240"/>
              <a:t> </a:t>
            </a:r>
            <a:r>
              <a:rPr dirty="0" spc="85"/>
              <a:t>AutoCAD,</a:t>
            </a:r>
            <a:r>
              <a:rPr dirty="0" spc="-245"/>
              <a:t> </a:t>
            </a:r>
            <a:r>
              <a:rPr dirty="0" spc="5"/>
              <a:t>Revit,</a:t>
            </a:r>
            <a:r>
              <a:rPr dirty="0" spc="-235"/>
              <a:t> </a:t>
            </a:r>
            <a:r>
              <a:rPr dirty="0" spc="220"/>
              <a:t>ETABS, </a:t>
            </a:r>
            <a:r>
              <a:rPr dirty="0" spc="-1455"/>
              <a:t> </a:t>
            </a:r>
            <a:r>
              <a:rPr dirty="0" spc="90"/>
              <a:t>and</a:t>
            </a:r>
            <a:r>
              <a:rPr dirty="0" spc="-235"/>
              <a:t> </a:t>
            </a:r>
            <a:r>
              <a:rPr dirty="0" spc="409"/>
              <a:t>RCDC</a:t>
            </a:r>
            <a:r>
              <a:rPr dirty="0" spc="-229"/>
              <a:t> </a:t>
            </a:r>
            <a:r>
              <a:rPr dirty="0" spc="40"/>
              <a:t>for</a:t>
            </a:r>
            <a:r>
              <a:rPr dirty="0" spc="-229"/>
              <a:t> </a:t>
            </a:r>
            <a:r>
              <a:rPr dirty="0" spc="310"/>
              <a:t>Civil</a:t>
            </a:r>
            <a:r>
              <a:rPr dirty="0" spc="-240"/>
              <a:t> </a:t>
            </a:r>
            <a:r>
              <a:rPr dirty="0" spc="135"/>
              <a:t>Engineering</a:t>
            </a:r>
            <a:r>
              <a:rPr dirty="0" spc="-235"/>
              <a:t> </a:t>
            </a:r>
            <a:r>
              <a:rPr dirty="0" spc="65"/>
              <a:t>Excellence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12"/>
            <a:ext cx="18288000" cy="2550795"/>
          </a:xfrm>
          <a:custGeom>
            <a:avLst/>
            <a:gdLst/>
            <a:ahLst/>
            <a:cxnLst/>
            <a:rect l="l" t="t" r="r" b="b"/>
            <a:pathLst>
              <a:path w="18288000" h="2550795">
                <a:moveTo>
                  <a:pt x="18287988" y="526808"/>
                </a:moveTo>
                <a:lnTo>
                  <a:pt x="3380981" y="526808"/>
                </a:lnTo>
                <a:lnTo>
                  <a:pt x="3399371" y="512914"/>
                </a:lnTo>
                <a:lnTo>
                  <a:pt x="3439884" y="483222"/>
                </a:lnTo>
                <a:lnTo>
                  <a:pt x="3480841" y="454215"/>
                </a:lnTo>
                <a:lnTo>
                  <a:pt x="3522243" y="425958"/>
                </a:lnTo>
                <a:lnTo>
                  <a:pt x="3564115" y="398475"/>
                </a:lnTo>
                <a:lnTo>
                  <a:pt x="3606482" y="371843"/>
                </a:lnTo>
                <a:lnTo>
                  <a:pt x="3649370" y="346113"/>
                </a:lnTo>
                <a:lnTo>
                  <a:pt x="3692791" y="321322"/>
                </a:lnTo>
                <a:lnTo>
                  <a:pt x="3733800" y="298945"/>
                </a:lnTo>
                <a:lnTo>
                  <a:pt x="3775430" y="277202"/>
                </a:lnTo>
                <a:lnTo>
                  <a:pt x="3817683" y="256120"/>
                </a:lnTo>
                <a:lnTo>
                  <a:pt x="3860584" y="235686"/>
                </a:lnTo>
                <a:lnTo>
                  <a:pt x="3904119" y="215900"/>
                </a:lnTo>
                <a:lnTo>
                  <a:pt x="3948328" y="196748"/>
                </a:lnTo>
                <a:lnTo>
                  <a:pt x="3993210" y="178231"/>
                </a:lnTo>
                <a:lnTo>
                  <a:pt x="4038790" y="160337"/>
                </a:lnTo>
                <a:lnTo>
                  <a:pt x="4085056" y="143078"/>
                </a:lnTo>
                <a:lnTo>
                  <a:pt x="4132046" y="126441"/>
                </a:lnTo>
                <a:lnTo>
                  <a:pt x="4179747" y="110413"/>
                </a:lnTo>
                <a:lnTo>
                  <a:pt x="4228198" y="94996"/>
                </a:lnTo>
                <a:lnTo>
                  <a:pt x="4277398" y="80187"/>
                </a:lnTo>
                <a:lnTo>
                  <a:pt x="4327360" y="65989"/>
                </a:lnTo>
                <a:lnTo>
                  <a:pt x="4378096" y="52374"/>
                </a:lnTo>
                <a:lnTo>
                  <a:pt x="4429620" y="39370"/>
                </a:lnTo>
                <a:lnTo>
                  <a:pt x="4481931" y="26949"/>
                </a:lnTo>
                <a:lnTo>
                  <a:pt x="4535068" y="15113"/>
                </a:lnTo>
                <a:lnTo>
                  <a:pt x="4589030" y="3848"/>
                </a:lnTo>
                <a:lnTo>
                  <a:pt x="4608830" y="0"/>
                </a:lnTo>
                <a:lnTo>
                  <a:pt x="4355033" y="0"/>
                </a:lnTo>
                <a:lnTo>
                  <a:pt x="4311916" y="11557"/>
                </a:lnTo>
                <a:lnTo>
                  <a:pt x="4261091" y="26022"/>
                </a:lnTo>
                <a:lnTo>
                  <a:pt x="4211028" y="41097"/>
                </a:lnTo>
                <a:lnTo>
                  <a:pt x="4161739" y="56794"/>
                </a:lnTo>
                <a:lnTo>
                  <a:pt x="4113187" y="73113"/>
                </a:lnTo>
                <a:lnTo>
                  <a:pt x="4065371" y="90068"/>
                </a:lnTo>
                <a:lnTo>
                  <a:pt x="4018280" y="107645"/>
                </a:lnTo>
                <a:lnTo>
                  <a:pt x="3971887" y="125869"/>
                </a:lnTo>
                <a:lnTo>
                  <a:pt x="3926192" y="144741"/>
                </a:lnTo>
                <a:lnTo>
                  <a:pt x="3881170" y="164261"/>
                </a:lnTo>
                <a:lnTo>
                  <a:pt x="3836809" y="184429"/>
                </a:lnTo>
                <a:lnTo>
                  <a:pt x="3793096" y="205257"/>
                </a:lnTo>
                <a:lnTo>
                  <a:pt x="3750030" y="226745"/>
                </a:lnTo>
                <a:lnTo>
                  <a:pt x="3707574" y="248907"/>
                </a:lnTo>
                <a:lnTo>
                  <a:pt x="3665740" y="271729"/>
                </a:lnTo>
                <a:lnTo>
                  <a:pt x="3621519" y="297053"/>
                </a:lnTo>
                <a:lnTo>
                  <a:pt x="3577869" y="323291"/>
                </a:lnTo>
                <a:lnTo>
                  <a:pt x="3534778" y="350418"/>
                </a:lnTo>
                <a:lnTo>
                  <a:pt x="3492233" y="378345"/>
                </a:lnTo>
                <a:lnTo>
                  <a:pt x="3450183" y="407060"/>
                </a:lnTo>
                <a:lnTo>
                  <a:pt x="3408616" y="436486"/>
                </a:lnTo>
                <a:lnTo>
                  <a:pt x="3367519" y="466585"/>
                </a:lnTo>
                <a:lnTo>
                  <a:pt x="3326866" y="497281"/>
                </a:lnTo>
                <a:lnTo>
                  <a:pt x="3288881" y="526808"/>
                </a:lnTo>
                <a:lnTo>
                  <a:pt x="0" y="526808"/>
                </a:lnTo>
                <a:lnTo>
                  <a:pt x="0" y="574433"/>
                </a:lnTo>
                <a:lnTo>
                  <a:pt x="3229521" y="574433"/>
                </a:lnTo>
                <a:lnTo>
                  <a:pt x="3207308" y="592582"/>
                </a:lnTo>
                <a:lnTo>
                  <a:pt x="3168180" y="625233"/>
                </a:lnTo>
                <a:lnTo>
                  <a:pt x="3129381" y="658241"/>
                </a:lnTo>
                <a:lnTo>
                  <a:pt x="3090888" y="691553"/>
                </a:lnTo>
                <a:lnTo>
                  <a:pt x="3052673" y="725119"/>
                </a:lnTo>
                <a:lnTo>
                  <a:pt x="2976981" y="792784"/>
                </a:lnTo>
                <a:lnTo>
                  <a:pt x="2739771" y="1009789"/>
                </a:lnTo>
                <a:lnTo>
                  <a:pt x="2637764" y="1102182"/>
                </a:lnTo>
                <a:lnTo>
                  <a:pt x="2532392" y="1195946"/>
                </a:lnTo>
                <a:lnTo>
                  <a:pt x="2460269" y="1258951"/>
                </a:lnTo>
                <a:lnTo>
                  <a:pt x="2386660" y="1322158"/>
                </a:lnTo>
                <a:lnTo>
                  <a:pt x="2311577" y="1385404"/>
                </a:lnTo>
                <a:lnTo>
                  <a:pt x="2235035" y="1448523"/>
                </a:lnTo>
                <a:lnTo>
                  <a:pt x="2157044" y="1511350"/>
                </a:lnTo>
                <a:lnTo>
                  <a:pt x="2117496" y="1542605"/>
                </a:lnTo>
                <a:lnTo>
                  <a:pt x="2077593" y="1573733"/>
                </a:lnTo>
                <a:lnTo>
                  <a:pt x="2037334" y="1604695"/>
                </a:lnTo>
                <a:lnTo>
                  <a:pt x="1996706" y="1635493"/>
                </a:lnTo>
                <a:lnTo>
                  <a:pt x="1955723" y="1666087"/>
                </a:lnTo>
                <a:lnTo>
                  <a:pt x="1914385" y="1696466"/>
                </a:lnTo>
                <a:lnTo>
                  <a:pt x="1872703" y="1726603"/>
                </a:lnTo>
                <a:lnTo>
                  <a:pt x="1830654" y="1756486"/>
                </a:lnTo>
                <a:lnTo>
                  <a:pt x="1788261" y="1786089"/>
                </a:lnTo>
                <a:lnTo>
                  <a:pt x="1745513" y="1815388"/>
                </a:lnTo>
                <a:lnTo>
                  <a:pt x="1702409" y="1844382"/>
                </a:lnTo>
                <a:lnTo>
                  <a:pt x="1658962" y="1873021"/>
                </a:lnTo>
                <a:lnTo>
                  <a:pt x="1615160" y="1901317"/>
                </a:lnTo>
                <a:lnTo>
                  <a:pt x="1571028" y="1929218"/>
                </a:lnTo>
                <a:lnTo>
                  <a:pt x="1526527" y="1956714"/>
                </a:lnTo>
                <a:lnTo>
                  <a:pt x="1481696" y="1983803"/>
                </a:lnTo>
                <a:lnTo>
                  <a:pt x="1436522" y="2010435"/>
                </a:lnTo>
                <a:lnTo>
                  <a:pt x="1390992" y="2036610"/>
                </a:lnTo>
                <a:lnTo>
                  <a:pt x="1345133" y="2062302"/>
                </a:lnTo>
                <a:lnTo>
                  <a:pt x="1298930" y="2087486"/>
                </a:lnTo>
                <a:lnTo>
                  <a:pt x="1252270" y="2112200"/>
                </a:lnTo>
                <a:lnTo>
                  <a:pt x="1204734" y="2136648"/>
                </a:lnTo>
                <a:lnTo>
                  <a:pt x="1157046" y="2160397"/>
                </a:lnTo>
                <a:lnTo>
                  <a:pt x="1109319" y="2183384"/>
                </a:lnTo>
                <a:lnTo>
                  <a:pt x="1061554" y="2205634"/>
                </a:lnTo>
                <a:lnTo>
                  <a:pt x="1013764" y="2227122"/>
                </a:lnTo>
                <a:lnTo>
                  <a:pt x="965962" y="2247862"/>
                </a:lnTo>
                <a:lnTo>
                  <a:pt x="918133" y="2267839"/>
                </a:lnTo>
                <a:lnTo>
                  <a:pt x="870305" y="2287066"/>
                </a:lnTo>
                <a:lnTo>
                  <a:pt x="822464" y="2305532"/>
                </a:lnTo>
                <a:lnTo>
                  <a:pt x="774623" y="2323236"/>
                </a:lnTo>
                <a:lnTo>
                  <a:pt x="726782" y="2340191"/>
                </a:lnTo>
                <a:lnTo>
                  <a:pt x="678954" y="2356383"/>
                </a:lnTo>
                <a:lnTo>
                  <a:pt x="631139" y="2371801"/>
                </a:lnTo>
                <a:lnTo>
                  <a:pt x="583349" y="2386469"/>
                </a:lnTo>
                <a:lnTo>
                  <a:pt x="535584" y="2400376"/>
                </a:lnTo>
                <a:lnTo>
                  <a:pt x="487845" y="2413520"/>
                </a:lnTo>
                <a:lnTo>
                  <a:pt x="440143" y="2425903"/>
                </a:lnTo>
                <a:lnTo>
                  <a:pt x="392480" y="2437511"/>
                </a:lnTo>
                <a:lnTo>
                  <a:pt x="344855" y="2448356"/>
                </a:lnTo>
                <a:lnTo>
                  <a:pt x="297294" y="2458440"/>
                </a:lnTo>
                <a:lnTo>
                  <a:pt x="249783" y="2467749"/>
                </a:lnTo>
                <a:lnTo>
                  <a:pt x="202323" y="2476296"/>
                </a:lnTo>
                <a:lnTo>
                  <a:pt x="154940" y="2484069"/>
                </a:lnTo>
                <a:lnTo>
                  <a:pt x="107251" y="2490000"/>
                </a:lnTo>
                <a:lnTo>
                  <a:pt x="59728" y="2493099"/>
                </a:lnTo>
                <a:lnTo>
                  <a:pt x="12458" y="2493441"/>
                </a:lnTo>
                <a:lnTo>
                  <a:pt x="0" y="2492819"/>
                </a:lnTo>
                <a:lnTo>
                  <a:pt x="0" y="2549702"/>
                </a:lnTo>
                <a:lnTo>
                  <a:pt x="13512" y="2550083"/>
                </a:lnTo>
                <a:lnTo>
                  <a:pt x="30060" y="2550236"/>
                </a:lnTo>
                <a:lnTo>
                  <a:pt x="63449" y="2549614"/>
                </a:lnTo>
                <a:lnTo>
                  <a:pt x="129921" y="2544508"/>
                </a:lnTo>
                <a:lnTo>
                  <a:pt x="211213" y="2532215"/>
                </a:lnTo>
                <a:lnTo>
                  <a:pt x="259473" y="2523591"/>
                </a:lnTo>
                <a:lnTo>
                  <a:pt x="307784" y="2514181"/>
                </a:lnTo>
                <a:lnTo>
                  <a:pt x="356146" y="2503982"/>
                </a:lnTo>
                <a:lnTo>
                  <a:pt x="402564" y="2493441"/>
                </a:lnTo>
                <a:lnTo>
                  <a:pt x="404558" y="2492997"/>
                </a:lnTo>
                <a:lnTo>
                  <a:pt x="453009" y="2481211"/>
                </a:lnTo>
                <a:lnTo>
                  <a:pt x="501484" y="2468651"/>
                </a:lnTo>
                <a:lnTo>
                  <a:pt x="550011" y="2455303"/>
                </a:lnTo>
                <a:lnTo>
                  <a:pt x="598551" y="2441181"/>
                </a:lnTo>
                <a:lnTo>
                  <a:pt x="647115" y="2426284"/>
                </a:lnTo>
                <a:lnTo>
                  <a:pt x="695693" y="2410599"/>
                </a:lnTo>
                <a:lnTo>
                  <a:pt x="744283" y="2394140"/>
                </a:lnTo>
                <a:lnTo>
                  <a:pt x="792873" y="2376906"/>
                </a:lnTo>
                <a:lnTo>
                  <a:pt x="841463" y="2358910"/>
                </a:lnTo>
                <a:lnTo>
                  <a:pt x="890054" y="2340140"/>
                </a:lnTo>
                <a:lnTo>
                  <a:pt x="938631" y="2320594"/>
                </a:lnTo>
                <a:lnTo>
                  <a:pt x="987196" y="2300287"/>
                </a:lnTo>
                <a:lnTo>
                  <a:pt x="1035748" y="2279218"/>
                </a:lnTo>
                <a:lnTo>
                  <a:pt x="1084275" y="2257374"/>
                </a:lnTo>
                <a:lnTo>
                  <a:pt x="1132763" y="2234781"/>
                </a:lnTo>
                <a:lnTo>
                  <a:pt x="1181214" y="2211425"/>
                </a:lnTo>
                <a:lnTo>
                  <a:pt x="1229639" y="2187321"/>
                </a:lnTo>
                <a:lnTo>
                  <a:pt x="1278013" y="2162441"/>
                </a:lnTo>
                <a:lnTo>
                  <a:pt x="1325003" y="2137587"/>
                </a:lnTo>
                <a:lnTo>
                  <a:pt x="1371765" y="2112137"/>
                </a:lnTo>
                <a:lnTo>
                  <a:pt x="1417955" y="2086305"/>
                </a:lnTo>
                <a:lnTo>
                  <a:pt x="1463903" y="2059914"/>
                </a:lnTo>
                <a:lnTo>
                  <a:pt x="1509509" y="2033066"/>
                </a:lnTo>
                <a:lnTo>
                  <a:pt x="1554759" y="2005774"/>
                </a:lnTo>
                <a:lnTo>
                  <a:pt x="1599653" y="1978037"/>
                </a:lnTo>
                <a:lnTo>
                  <a:pt x="1644192" y="1949919"/>
                </a:lnTo>
                <a:lnTo>
                  <a:pt x="1688376" y="1921395"/>
                </a:lnTo>
                <a:lnTo>
                  <a:pt x="1732216" y="1892528"/>
                </a:lnTo>
                <a:lnTo>
                  <a:pt x="1775688" y="1863305"/>
                </a:lnTo>
                <a:lnTo>
                  <a:pt x="1818805" y="1833765"/>
                </a:lnTo>
                <a:lnTo>
                  <a:pt x="1861553" y="1803920"/>
                </a:lnTo>
                <a:lnTo>
                  <a:pt x="1903945" y="1773796"/>
                </a:lnTo>
                <a:lnTo>
                  <a:pt x="1945982" y="1743417"/>
                </a:lnTo>
                <a:lnTo>
                  <a:pt x="1987664" y="1712798"/>
                </a:lnTo>
                <a:lnTo>
                  <a:pt x="2028964" y="1681962"/>
                </a:lnTo>
                <a:lnTo>
                  <a:pt x="2069909" y="1650923"/>
                </a:lnTo>
                <a:lnTo>
                  <a:pt x="2110486" y="1619707"/>
                </a:lnTo>
                <a:lnTo>
                  <a:pt x="2150707" y="1588350"/>
                </a:lnTo>
                <a:lnTo>
                  <a:pt x="2190546" y="1556842"/>
                </a:lnTo>
                <a:lnTo>
                  <a:pt x="2269134" y="1493532"/>
                </a:lnTo>
                <a:lnTo>
                  <a:pt x="2346236" y="1429918"/>
                </a:lnTo>
                <a:lnTo>
                  <a:pt x="2421852" y="1366202"/>
                </a:lnTo>
                <a:lnTo>
                  <a:pt x="2495969" y="1302512"/>
                </a:lnTo>
                <a:lnTo>
                  <a:pt x="2568575" y="1239050"/>
                </a:lnTo>
                <a:lnTo>
                  <a:pt x="2674645" y="1144612"/>
                </a:lnTo>
                <a:lnTo>
                  <a:pt x="2777286" y="1051585"/>
                </a:lnTo>
                <a:lnTo>
                  <a:pt x="3013252" y="835710"/>
                </a:lnTo>
                <a:lnTo>
                  <a:pt x="3088195" y="768654"/>
                </a:lnTo>
                <a:lnTo>
                  <a:pt x="3126016" y="735418"/>
                </a:lnTo>
                <a:lnTo>
                  <a:pt x="3164103" y="702424"/>
                </a:lnTo>
                <a:lnTo>
                  <a:pt x="3202482" y="669759"/>
                </a:lnTo>
                <a:lnTo>
                  <a:pt x="3241167" y="637438"/>
                </a:lnTo>
                <a:lnTo>
                  <a:pt x="3280168" y="605548"/>
                </a:lnTo>
                <a:lnTo>
                  <a:pt x="3319132" y="574433"/>
                </a:lnTo>
                <a:lnTo>
                  <a:pt x="18287988" y="574433"/>
                </a:lnTo>
                <a:lnTo>
                  <a:pt x="18287988" y="526808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7892605"/>
            <a:ext cx="18288000" cy="2395220"/>
          </a:xfrm>
          <a:custGeom>
            <a:avLst/>
            <a:gdLst/>
            <a:ahLst/>
            <a:cxnLst/>
            <a:rect l="l" t="t" r="r" b="b"/>
            <a:pathLst>
              <a:path w="18288000" h="2395220">
                <a:moveTo>
                  <a:pt x="18287988" y="0"/>
                </a:moveTo>
                <a:lnTo>
                  <a:pt x="18231523" y="5473"/>
                </a:lnTo>
                <a:lnTo>
                  <a:pt x="18154549" y="18605"/>
                </a:lnTo>
                <a:lnTo>
                  <a:pt x="18108041" y="27863"/>
                </a:lnTo>
                <a:lnTo>
                  <a:pt x="18061496" y="37909"/>
                </a:lnTo>
                <a:lnTo>
                  <a:pt x="18014925" y="48768"/>
                </a:lnTo>
                <a:lnTo>
                  <a:pt x="17968303" y="60413"/>
                </a:lnTo>
                <a:lnTo>
                  <a:pt x="17921669" y="72859"/>
                </a:lnTo>
                <a:lnTo>
                  <a:pt x="17875009" y="86106"/>
                </a:lnTo>
                <a:lnTo>
                  <a:pt x="17828337" y="100139"/>
                </a:lnTo>
                <a:lnTo>
                  <a:pt x="17781664" y="114960"/>
                </a:lnTo>
                <a:lnTo>
                  <a:pt x="17734966" y="130568"/>
                </a:lnTo>
                <a:lnTo>
                  <a:pt x="17688281" y="146964"/>
                </a:lnTo>
                <a:lnTo>
                  <a:pt x="17641608" y="164147"/>
                </a:lnTo>
                <a:lnTo>
                  <a:pt x="17594936" y="182105"/>
                </a:lnTo>
                <a:lnTo>
                  <a:pt x="17548276" y="200850"/>
                </a:lnTo>
                <a:lnTo>
                  <a:pt x="17501642" y="220370"/>
                </a:lnTo>
                <a:lnTo>
                  <a:pt x="17455033" y="240665"/>
                </a:lnTo>
                <a:lnTo>
                  <a:pt x="17408462" y="261734"/>
                </a:lnTo>
                <a:lnTo>
                  <a:pt x="17361916" y="283578"/>
                </a:lnTo>
                <a:lnTo>
                  <a:pt x="17315422" y="306197"/>
                </a:lnTo>
                <a:lnTo>
                  <a:pt x="17268978" y="329577"/>
                </a:lnTo>
                <a:lnTo>
                  <a:pt x="17222572" y="353720"/>
                </a:lnTo>
                <a:lnTo>
                  <a:pt x="17176242" y="378625"/>
                </a:lnTo>
                <a:lnTo>
                  <a:pt x="17129417" y="404558"/>
                </a:lnTo>
                <a:lnTo>
                  <a:pt x="17082986" y="431063"/>
                </a:lnTo>
                <a:lnTo>
                  <a:pt x="17036936" y="458114"/>
                </a:lnTo>
                <a:lnTo>
                  <a:pt x="16991292" y="485698"/>
                </a:lnTo>
                <a:lnTo>
                  <a:pt x="16946042" y="513765"/>
                </a:lnTo>
                <a:lnTo>
                  <a:pt x="16901186" y="542302"/>
                </a:lnTo>
                <a:lnTo>
                  <a:pt x="16856736" y="571296"/>
                </a:lnTo>
                <a:lnTo>
                  <a:pt x="16812667" y="600710"/>
                </a:lnTo>
                <a:lnTo>
                  <a:pt x="16769004" y="630529"/>
                </a:lnTo>
                <a:lnTo>
                  <a:pt x="16725735" y="660717"/>
                </a:lnTo>
                <a:lnTo>
                  <a:pt x="16682860" y="691248"/>
                </a:lnTo>
                <a:lnTo>
                  <a:pt x="16640391" y="722109"/>
                </a:lnTo>
                <a:lnTo>
                  <a:pt x="16598329" y="753262"/>
                </a:lnTo>
                <a:lnTo>
                  <a:pt x="16556660" y="784682"/>
                </a:lnTo>
                <a:lnTo>
                  <a:pt x="16515385" y="816368"/>
                </a:lnTo>
                <a:lnTo>
                  <a:pt x="16474529" y="848271"/>
                </a:lnTo>
                <a:lnTo>
                  <a:pt x="16434067" y="880364"/>
                </a:lnTo>
                <a:lnTo>
                  <a:pt x="16394011" y="912647"/>
                </a:lnTo>
                <a:lnTo>
                  <a:pt x="16354349" y="945070"/>
                </a:lnTo>
                <a:lnTo>
                  <a:pt x="16315106" y="977620"/>
                </a:lnTo>
                <a:lnTo>
                  <a:pt x="16276257" y="1010259"/>
                </a:lnTo>
                <a:lnTo>
                  <a:pt x="16237827" y="1042987"/>
                </a:lnTo>
                <a:lnTo>
                  <a:pt x="16199803" y="1075753"/>
                </a:lnTo>
                <a:lnTo>
                  <a:pt x="16162173" y="1108557"/>
                </a:lnTo>
                <a:lnTo>
                  <a:pt x="16088157" y="1174127"/>
                </a:lnTo>
                <a:lnTo>
                  <a:pt x="16015792" y="1239494"/>
                </a:lnTo>
                <a:lnTo>
                  <a:pt x="15945066" y="1304467"/>
                </a:lnTo>
                <a:lnTo>
                  <a:pt x="15842069" y="1400746"/>
                </a:lnTo>
                <a:lnTo>
                  <a:pt x="15617203" y="1614512"/>
                </a:lnTo>
                <a:lnTo>
                  <a:pt x="15542121" y="1684680"/>
                </a:lnTo>
                <a:lnTo>
                  <a:pt x="15504198" y="1719491"/>
                </a:lnTo>
                <a:lnTo>
                  <a:pt x="15465971" y="1754047"/>
                </a:lnTo>
                <a:lnTo>
                  <a:pt x="15427427" y="1788274"/>
                </a:lnTo>
                <a:lnTo>
                  <a:pt x="15388527" y="1822094"/>
                </a:lnTo>
                <a:lnTo>
                  <a:pt x="15349258" y="1855457"/>
                </a:lnTo>
                <a:lnTo>
                  <a:pt x="15341003" y="1862289"/>
                </a:lnTo>
                <a:lnTo>
                  <a:pt x="0" y="1862289"/>
                </a:lnTo>
                <a:lnTo>
                  <a:pt x="0" y="1909914"/>
                </a:lnTo>
                <a:lnTo>
                  <a:pt x="15282698" y="1909914"/>
                </a:lnTo>
                <a:lnTo>
                  <a:pt x="15269490" y="1920532"/>
                </a:lnTo>
                <a:lnTo>
                  <a:pt x="15228926" y="1952117"/>
                </a:lnTo>
                <a:lnTo>
                  <a:pt x="15187879" y="1982965"/>
                </a:lnTo>
                <a:lnTo>
                  <a:pt x="15146325" y="2013026"/>
                </a:lnTo>
                <a:lnTo>
                  <a:pt x="15104237" y="2042223"/>
                </a:lnTo>
                <a:lnTo>
                  <a:pt x="15061565" y="2070493"/>
                </a:lnTo>
                <a:lnTo>
                  <a:pt x="15018309" y="2097773"/>
                </a:lnTo>
                <a:lnTo>
                  <a:pt x="14974443" y="2123998"/>
                </a:lnTo>
                <a:lnTo>
                  <a:pt x="14932660" y="2147773"/>
                </a:lnTo>
                <a:lnTo>
                  <a:pt x="14890179" y="2170798"/>
                </a:lnTo>
                <a:lnTo>
                  <a:pt x="14846948" y="2193099"/>
                </a:lnTo>
                <a:lnTo>
                  <a:pt x="14802866" y="2214727"/>
                </a:lnTo>
                <a:lnTo>
                  <a:pt x="14758264" y="2235530"/>
                </a:lnTo>
                <a:lnTo>
                  <a:pt x="14712760" y="2255672"/>
                </a:lnTo>
                <a:lnTo>
                  <a:pt x="14666468" y="2275103"/>
                </a:lnTo>
                <a:lnTo>
                  <a:pt x="14619364" y="2293836"/>
                </a:lnTo>
                <a:lnTo>
                  <a:pt x="14571434" y="2311870"/>
                </a:lnTo>
                <a:lnTo>
                  <a:pt x="14522666" y="2329218"/>
                </a:lnTo>
                <a:lnTo>
                  <a:pt x="14473047" y="2345893"/>
                </a:lnTo>
                <a:lnTo>
                  <a:pt x="14422552" y="2361869"/>
                </a:lnTo>
                <a:lnTo>
                  <a:pt x="14371168" y="2377198"/>
                </a:lnTo>
                <a:lnTo>
                  <a:pt x="14318895" y="2391841"/>
                </a:lnTo>
                <a:lnTo>
                  <a:pt x="14306271" y="2395169"/>
                </a:lnTo>
                <a:lnTo>
                  <a:pt x="14490573" y="2395169"/>
                </a:lnTo>
                <a:lnTo>
                  <a:pt x="14566392" y="2369375"/>
                </a:lnTo>
                <a:lnTo>
                  <a:pt x="14612988" y="2352306"/>
                </a:lnTo>
                <a:lnTo>
                  <a:pt x="14658835" y="2334603"/>
                </a:lnTo>
                <a:lnTo>
                  <a:pt x="14703946" y="2316251"/>
                </a:lnTo>
                <a:lnTo>
                  <a:pt x="14748332" y="2297265"/>
                </a:lnTo>
                <a:lnTo>
                  <a:pt x="14792008" y="2277618"/>
                </a:lnTo>
                <a:lnTo>
                  <a:pt x="14834985" y="2257323"/>
                </a:lnTo>
                <a:lnTo>
                  <a:pt x="14877276" y="2236355"/>
                </a:lnTo>
                <a:lnTo>
                  <a:pt x="14919008" y="2214676"/>
                </a:lnTo>
                <a:lnTo>
                  <a:pt x="14959876" y="2192426"/>
                </a:lnTo>
                <a:lnTo>
                  <a:pt x="15000224" y="2169452"/>
                </a:lnTo>
                <a:lnTo>
                  <a:pt x="15042693" y="2144039"/>
                </a:lnTo>
                <a:lnTo>
                  <a:pt x="15084565" y="2117687"/>
                </a:lnTo>
                <a:lnTo>
                  <a:pt x="15125853" y="2090458"/>
                </a:lnTo>
                <a:lnTo>
                  <a:pt x="15166594" y="2062416"/>
                </a:lnTo>
                <a:lnTo>
                  <a:pt x="15206802" y="2033600"/>
                </a:lnTo>
                <a:lnTo>
                  <a:pt x="15246503" y="2004072"/>
                </a:lnTo>
                <a:lnTo>
                  <a:pt x="15285733" y="1973897"/>
                </a:lnTo>
                <a:lnTo>
                  <a:pt x="15324506" y="1943112"/>
                </a:lnTo>
                <a:lnTo>
                  <a:pt x="15362860" y="1911781"/>
                </a:lnTo>
                <a:lnTo>
                  <a:pt x="15365083" y="1909914"/>
                </a:lnTo>
                <a:lnTo>
                  <a:pt x="18287988" y="1909914"/>
                </a:lnTo>
                <a:lnTo>
                  <a:pt x="18287988" y="1862289"/>
                </a:lnTo>
                <a:lnTo>
                  <a:pt x="15421394" y="1862289"/>
                </a:lnTo>
                <a:lnTo>
                  <a:pt x="15438387" y="1847710"/>
                </a:lnTo>
                <a:lnTo>
                  <a:pt x="15475611" y="1815071"/>
                </a:lnTo>
                <a:lnTo>
                  <a:pt x="15512504" y="1782114"/>
                </a:lnTo>
                <a:lnTo>
                  <a:pt x="15549106" y="1748878"/>
                </a:lnTo>
                <a:lnTo>
                  <a:pt x="15585440" y="1715439"/>
                </a:lnTo>
                <a:lnTo>
                  <a:pt x="15657373" y="1648104"/>
                </a:lnTo>
                <a:lnTo>
                  <a:pt x="15877286" y="1439024"/>
                </a:lnTo>
                <a:lnTo>
                  <a:pt x="15979610" y="1343406"/>
                </a:lnTo>
                <a:lnTo>
                  <a:pt x="16049867" y="1278902"/>
                </a:lnTo>
                <a:lnTo>
                  <a:pt x="16121749" y="1214005"/>
                </a:lnTo>
                <a:lnTo>
                  <a:pt x="16195256" y="1148930"/>
                </a:lnTo>
                <a:lnTo>
                  <a:pt x="16270364" y="1083856"/>
                </a:lnTo>
                <a:lnTo>
                  <a:pt x="16308527" y="1051382"/>
                </a:lnTo>
                <a:lnTo>
                  <a:pt x="16347085" y="1018984"/>
                </a:lnTo>
                <a:lnTo>
                  <a:pt x="16386036" y="986688"/>
                </a:lnTo>
                <a:lnTo>
                  <a:pt x="16425393" y="954519"/>
                </a:lnTo>
                <a:lnTo>
                  <a:pt x="16465144" y="922489"/>
                </a:lnTo>
                <a:lnTo>
                  <a:pt x="16505301" y="890638"/>
                </a:lnTo>
                <a:lnTo>
                  <a:pt x="16545840" y="858989"/>
                </a:lnTo>
                <a:lnTo>
                  <a:pt x="16586784" y="827557"/>
                </a:lnTo>
                <a:lnTo>
                  <a:pt x="16628110" y="796378"/>
                </a:lnTo>
                <a:lnTo>
                  <a:pt x="16669842" y="765479"/>
                </a:lnTo>
                <a:lnTo>
                  <a:pt x="16711956" y="734860"/>
                </a:lnTo>
                <a:lnTo>
                  <a:pt x="16754475" y="704570"/>
                </a:lnTo>
                <a:lnTo>
                  <a:pt x="16797376" y="674636"/>
                </a:lnTo>
                <a:lnTo>
                  <a:pt x="16840657" y="645058"/>
                </a:lnTo>
                <a:lnTo>
                  <a:pt x="16884333" y="615873"/>
                </a:lnTo>
                <a:lnTo>
                  <a:pt x="16928402" y="587121"/>
                </a:lnTo>
                <a:lnTo>
                  <a:pt x="16972852" y="558800"/>
                </a:lnTo>
                <a:lnTo>
                  <a:pt x="17017696" y="530961"/>
                </a:lnTo>
                <a:lnTo>
                  <a:pt x="17062908" y="503605"/>
                </a:lnTo>
                <a:lnTo>
                  <a:pt x="17108513" y="476770"/>
                </a:lnTo>
                <a:lnTo>
                  <a:pt x="17154500" y="450481"/>
                </a:lnTo>
                <a:lnTo>
                  <a:pt x="17200880" y="424751"/>
                </a:lnTo>
                <a:lnTo>
                  <a:pt x="17248683" y="399072"/>
                </a:lnTo>
                <a:lnTo>
                  <a:pt x="17296537" y="374218"/>
                </a:lnTo>
                <a:lnTo>
                  <a:pt x="17344454" y="350189"/>
                </a:lnTo>
                <a:lnTo>
                  <a:pt x="17392434" y="326999"/>
                </a:lnTo>
                <a:lnTo>
                  <a:pt x="17440440" y="304660"/>
                </a:lnTo>
                <a:lnTo>
                  <a:pt x="17488485" y="283146"/>
                </a:lnTo>
                <a:lnTo>
                  <a:pt x="17536567" y="262470"/>
                </a:lnTo>
                <a:lnTo>
                  <a:pt x="17584662" y="242646"/>
                </a:lnTo>
                <a:lnTo>
                  <a:pt x="17632782" y="223659"/>
                </a:lnTo>
                <a:lnTo>
                  <a:pt x="17680915" y="205511"/>
                </a:lnTo>
                <a:lnTo>
                  <a:pt x="17729048" y="188201"/>
                </a:lnTo>
                <a:lnTo>
                  <a:pt x="17777194" y="171742"/>
                </a:lnTo>
                <a:lnTo>
                  <a:pt x="17825327" y="156133"/>
                </a:lnTo>
                <a:lnTo>
                  <a:pt x="17873434" y="141363"/>
                </a:lnTo>
                <a:lnTo>
                  <a:pt x="17921542" y="127457"/>
                </a:lnTo>
                <a:lnTo>
                  <a:pt x="17969611" y="114388"/>
                </a:lnTo>
                <a:lnTo>
                  <a:pt x="18017655" y="102171"/>
                </a:lnTo>
                <a:lnTo>
                  <a:pt x="18065661" y="90805"/>
                </a:lnTo>
                <a:lnTo>
                  <a:pt x="18113617" y="80289"/>
                </a:lnTo>
                <a:lnTo>
                  <a:pt x="18161521" y="70637"/>
                </a:lnTo>
                <a:lnTo>
                  <a:pt x="18209387" y="61823"/>
                </a:lnTo>
                <a:lnTo>
                  <a:pt x="18257381" y="55105"/>
                </a:lnTo>
                <a:lnTo>
                  <a:pt x="18287988" y="52781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500" y="3302"/>
            <a:ext cx="18300700" cy="10297160"/>
            <a:chOff x="-12500" y="3302"/>
            <a:chExt cx="18300700" cy="10297160"/>
          </a:xfrm>
        </p:grpSpPr>
        <p:sp>
          <p:nvSpPr>
            <p:cNvPr id="3" name="object 3"/>
            <p:cNvSpPr/>
            <p:nvPr/>
          </p:nvSpPr>
          <p:spPr>
            <a:xfrm>
              <a:off x="0" y="4840146"/>
              <a:ext cx="5179060" cy="5447665"/>
            </a:xfrm>
            <a:custGeom>
              <a:avLst/>
              <a:gdLst/>
              <a:ahLst/>
              <a:cxnLst/>
              <a:rect l="l" t="t" r="r" b="b"/>
              <a:pathLst>
                <a:path w="5179060" h="5447665">
                  <a:moveTo>
                    <a:pt x="0" y="0"/>
                  </a:moveTo>
                  <a:lnTo>
                    <a:pt x="56648" y="10443"/>
                  </a:lnTo>
                  <a:lnTo>
                    <a:pt x="101517" y="19836"/>
                  </a:lnTo>
                  <a:lnTo>
                    <a:pt x="145914" y="30065"/>
                  </a:lnTo>
                  <a:lnTo>
                    <a:pt x="189846" y="41122"/>
                  </a:lnTo>
                  <a:lnTo>
                    <a:pt x="233318" y="52995"/>
                  </a:lnTo>
                  <a:lnTo>
                    <a:pt x="276336" y="65674"/>
                  </a:lnTo>
                  <a:lnTo>
                    <a:pt x="318906" y="79150"/>
                  </a:lnTo>
                  <a:lnTo>
                    <a:pt x="361033" y="93412"/>
                  </a:lnTo>
                  <a:lnTo>
                    <a:pt x="402722" y="108450"/>
                  </a:lnTo>
                  <a:lnTo>
                    <a:pt x="443981" y="124254"/>
                  </a:lnTo>
                  <a:lnTo>
                    <a:pt x="484813" y="140814"/>
                  </a:lnTo>
                  <a:lnTo>
                    <a:pt x="525226" y="158120"/>
                  </a:lnTo>
                  <a:lnTo>
                    <a:pt x="565224" y="176162"/>
                  </a:lnTo>
                  <a:lnTo>
                    <a:pt x="604813" y="194930"/>
                  </a:lnTo>
                  <a:lnTo>
                    <a:pt x="643999" y="214414"/>
                  </a:lnTo>
                  <a:lnTo>
                    <a:pt x="682788" y="234603"/>
                  </a:lnTo>
                  <a:lnTo>
                    <a:pt x="721185" y="255487"/>
                  </a:lnTo>
                  <a:lnTo>
                    <a:pt x="759197" y="277057"/>
                  </a:lnTo>
                  <a:lnTo>
                    <a:pt x="796827" y="299303"/>
                  </a:lnTo>
                  <a:lnTo>
                    <a:pt x="834084" y="322214"/>
                  </a:lnTo>
                  <a:lnTo>
                    <a:pt x="870971" y="345780"/>
                  </a:lnTo>
                  <a:lnTo>
                    <a:pt x="907495" y="369991"/>
                  </a:lnTo>
                  <a:lnTo>
                    <a:pt x="943661" y="394837"/>
                  </a:lnTo>
                  <a:lnTo>
                    <a:pt x="979476" y="420308"/>
                  </a:lnTo>
                  <a:lnTo>
                    <a:pt x="1014944" y="446394"/>
                  </a:lnTo>
                  <a:lnTo>
                    <a:pt x="1050071" y="473085"/>
                  </a:lnTo>
                  <a:lnTo>
                    <a:pt x="1084864" y="500371"/>
                  </a:lnTo>
                  <a:lnTo>
                    <a:pt x="1119327" y="528241"/>
                  </a:lnTo>
                  <a:lnTo>
                    <a:pt x="1153467" y="556686"/>
                  </a:lnTo>
                  <a:lnTo>
                    <a:pt x="1187289" y="585695"/>
                  </a:lnTo>
                  <a:lnTo>
                    <a:pt x="1220799" y="615259"/>
                  </a:lnTo>
                  <a:lnTo>
                    <a:pt x="1254002" y="645367"/>
                  </a:lnTo>
                  <a:lnTo>
                    <a:pt x="1286904" y="676009"/>
                  </a:lnTo>
                  <a:lnTo>
                    <a:pt x="1319511" y="707176"/>
                  </a:lnTo>
                  <a:lnTo>
                    <a:pt x="1351829" y="738856"/>
                  </a:lnTo>
                  <a:lnTo>
                    <a:pt x="1383863" y="771041"/>
                  </a:lnTo>
                  <a:lnTo>
                    <a:pt x="1415618" y="803719"/>
                  </a:lnTo>
                  <a:lnTo>
                    <a:pt x="1447101" y="836882"/>
                  </a:lnTo>
                  <a:lnTo>
                    <a:pt x="1478318" y="870518"/>
                  </a:lnTo>
                  <a:lnTo>
                    <a:pt x="1509273" y="904618"/>
                  </a:lnTo>
                  <a:lnTo>
                    <a:pt x="1539973" y="939171"/>
                  </a:lnTo>
                  <a:lnTo>
                    <a:pt x="1570423" y="974168"/>
                  </a:lnTo>
                  <a:lnTo>
                    <a:pt x="1600629" y="1009598"/>
                  </a:lnTo>
                  <a:lnTo>
                    <a:pt x="1630596" y="1045452"/>
                  </a:lnTo>
                  <a:lnTo>
                    <a:pt x="1660331" y="1081719"/>
                  </a:lnTo>
                  <a:lnTo>
                    <a:pt x="1689839" y="1118389"/>
                  </a:lnTo>
                  <a:lnTo>
                    <a:pt x="1719125" y="1155453"/>
                  </a:lnTo>
                  <a:lnTo>
                    <a:pt x="1748196" y="1192899"/>
                  </a:lnTo>
                  <a:lnTo>
                    <a:pt x="1777056" y="1230719"/>
                  </a:lnTo>
                  <a:lnTo>
                    <a:pt x="1805713" y="1268901"/>
                  </a:lnTo>
                  <a:lnTo>
                    <a:pt x="1834170" y="1307436"/>
                  </a:lnTo>
                  <a:lnTo>
                    <a:pt x="1862435" y="1346314"/>
                  </a:lnTo>
                  <a:lnTo>
                    <a:pt x="1890512" y="1385524"/>
                  </a:lnTo>
                  <a:lnTo>
                    <a:pt x="1918408" y="1425057"/>
                  </a:lnTo>
                  <a:lnTo>
                    <a:pt x="1946127" y="1464903"/>
                  </a:lnTo>
                  <a:lnTo>
                    <a:pt x="1973677" y="1505051"/>
                  </a:lnTo>
                  <a:lnTo>
                    <a:pt x="2001061" y="1545491"/>
                  </a:lnTo>
                  <a:lnTo>
                    <a:pt x="2028287" y="1586213"/>
                  </a:lnTo>
                  <a:lnTo>
                    <a:pt x="2055360" y="1627208"/>
                  </a:lnTo>
                  <a:lnTo>
                    <a:pt x="2082285" y="1668465"/>
                  </a:lnTo>
                  <a:lnTo>
                    <a:pt x="2109068" y="1709973"/>
                  </a:lnTo>
                  <a:lnTo>
                    <a:pt x="2135714" y="1751724"/>
                  </a:lnTo>
                  <a:lnTo>
                    <a:pt x="2162231" y="1793707"/>
                  </a:lnTo>
                  <a:lnTo>
                    <a:pt x="2188622" y="1835911"/>
                  </a:lnTo>
                  <a:lnTo>
                    <a:pt x="2214894" y="1878327"/>
                  </a:lnTo>
                  <a:lnTo>
                    <a:pt x="2241053" y="1920944"/>
                  </a:lnTo>
                  <a:lnTo>
                    <a:pt x="2267103" y="1963753"/>
                  </a:lnTo>
                  <a:lnTo>
                    <a:pt x="2293052" y="2006744"/>
                  </a:lnTo>
                  <a:lnTo>
                    <a:pt x="2318904" y="2049906"/>
                  </a:lnTo>
                  <a:lnTo>
                    <a:pt x="2344665" y="2093229"/>
                  </a:lnTo>
                  <a:lnTo>
                    <a:pt x="2370341" y="2136703"/>
                  </a:lnTo>
                  <a:lnTo>
                    <a:pt x="2395938" y="2180318"/>
                  </a:lnTo>
                  <a:lnTo>
                    <a:pt x="2421461" y="2224065"/>
                  </a:lnTo>
                  <a:lnTo>
                    <a:pt x="2446916" y="2267932"/>
                  </a:lnTo>
                  <a:lnTo>
                    <a:pt x="2472308" y="2311910"/>
                  </a:lnTo>
                  <a:lnTo>
                    <a:pt x="2497643" y="2355990"/>
                  </a:lnTo>
                  <a:lnTo>
                    <a:pt x="2522928" y="2400159"/>
                  </a:lnTo>
                  <a:lnTo>
                    <a:pt x="2548167" y="2444410"/>
                  </a:lnTo>
                  <a:lnTo>
                    <a:pt x="2573366" y="2488731"/>
                  </a:lnTo>
                  <a:lnTo>
                    <a:pt x="2598531" y="2533112"/>
                  </a:lnTo>
                  <a:lnTo>
                    <a:pt x="2623668" y="2577544"/>
                  </a:lnTo>
                  <a:lnTo>
                    <a:pt x="2648783" y="2622016"/>
                  </a:lnTo>
                  <a:lnTo>
                    <a:pt x="2673880" y="2666519"/>
                  </a:lnTo>
                  <a:lnTo>
                    <a:pt x="2698965" y="2711041"/>
                  </a:lnTo>
                  <a:lnTo>
                    <a:pt x="2724046" y="2755574"/>
                  </a:lnTo>
                  <a:lnTo>
                    <a:pt x="2749126" y="2800107"/>
                  </a:lnTo>
                  <a:lnTo>
                    <a:pt x="2774212" y="2844630"/>
                  </a:lnTo>
                  <a:lnTo>
                    <a:pt x="2799309" y="2889133"/>
                  </a:lnTo>
                  <a:lnTo>
                    <a:pt x="2824423" y="2933605"/>
                  </a:lnTo>
                  <a:lnTo>
                    <a:pt x="2849560" y="2978037"/>
                  </a:lnTo>
                  <a:lnTo>
                    <a:pt x="2874725" y="3022419"/>
                  </a:lnTo>
                  <a:lnTo>
                    <a:pt x="2899924" y="3066740"/>
                  </a:lnTo>
                  <a:lnTo>
                    <a:pt x="2925164" y="3110991"/>
                  </a:lnTo>
                  <a:lnTo>
                    <a:pt x="2950448" y="3155161"/>
                  </a:lnTo>
                  <a:lnTo>
                    <a:pt x="2975784" y="3199241"/>
                  </a:lnTo>
                  <a:lnTo>
                    <a:pt x="3001176" y="3243219"/>
                  </a:lnTo>
                  <a:lnTo>
                    <a:pt x="3026631" y="3287087"/>
                  </a:lnTo>
                  <a:lnTo>
                    <a:pt x="3052154" y="3330833"/>
                  </a:lnTo>
                  <a:lnTo>
                    <a:pt x="3077750" y="3374449"/>
                  </a:lnTo>
                  <a:lnTo>
                    <a:pt x="3103427" y="3417924"/>
                  </a:lnTo>
                  <a:lnTo>
                    <a:pt x="3129188" y="3461247"/>
                  </a:lnTo>
                  <a:lnTo>
                    <a:pt x="3155040" y="3504409"/>
                  </a:lnTo>
                  <a:lnTo>
                    <a:pt x="3180989" y="3547400"/>
                  </a:lnTo>
                  <a:lnTo>
                    <a:pt x="3207039" y="3590209"/>
                  </a:lnTo>
                  <a:lnTo>
                    <a:pt x="3233198" y="3632827"/>
                  </a:lnTo>
                  <a:lnTo>
                    <a:pt x="3259470" y="3675243"/>
                  </a:lnTo>
                  <a:lnTo>
                    <a:pt x="3285862" y="3717447"/>
                  </a:lnTo>
                  <a:lnTo>
                    <a:pt x="3312378" y="3759430"/>
                  </a:lnTo>
                  <a:lnTo>
                    <a:pt x="3339025" y="3801180"/>
                  </a:lnTo>
                  <a:lnTo>
                    <a:pt x="3365808" y="3842689"/>
                  </a:lnTo>
                  <a:lnTo>
                    <a:pt x="3392733" y="3883946"/>
                  </a:lnTo>
                  <a:lnTo>
                    <a:pt x="3419806" y="3924941"/>
                  </a:lnTo>
                  <a:lnTo>
                    <a:pt x="3447032" y="3965663"/>
                  </a:lnTo>
                  <a:lnTo>
                    <a:pt x="3474416" y="4006104"/>
                  </a:lnTo>
                  <a:lnTo>
                    <a:pt x="3501966" y="4046252"/>
                  </a:lnTo>
                  <a:lnTo>
                    <a:pt x="3529686" y="4086097"/>
                  </a:lnTo>
                  <a:lnTo>
                    <a:pt x="3557581" y="4125630"/>
                  </a:lnTo>
                  <a:lnTo>
                    <a:pt x="3585659" y="4164841"/>
                  </a:lnTo>
                  <a:lnTo>
                    <a:pt x="3613923" y="4203719"/>
                  </a:lnTo>
                  <a:lnTo>
                    <a:pt x="3642381" y="4242254"/>
                  </a:lnTo>
                  <a:lnTo>
                    <a:pt x="3671038" y="4280436"/>
                  </a:lnTo>
                  <a:lnTo>
                    <a:pt x="3699898" y="4318256"/>
                  </a:lnTo>
                  <a:lnTo>
                    <a:pt x="3728969" y="4355702"/>
                  </a:lnTo>
                  <a:lnTo>
                    <a:pt x="3758256" y="4392765"/>
                  </a:lnTo>
                  <a:lnTo>
                    <a:pt x="3787763" y="4429436"/>
                  </a:lnTo>
                  <a:lnTo>
                    <a:pt x="3817498" y="4465703"/>
                  </a:lnTo>
                  <a:lnTo>
                    <a:pt x="3847466" y="4501557"/>
                  </a:lnTo>
                  <a:lnTo>
                    <a:pt x="3877672" y="4536987"/>
                  </a:lnTo>
                  <a:lnTo>
                    <a:pt x="3908122" y="4571984"/>
                  </a:lnTo>
                  <a:lnTo>
                    <a:pt x="3938822" y="4606537"/>
                  </a:lnTo>
                  <a:lnTo>
                    <a:pt x="3969778" y="4640637"/>
                  </a:lnTo>
                  <a:lnTo>
                    <a:pt x="4000994" y="4674273"/>
                  </a:lnTo>
                  <a:lnTo>
                    <a:pt x="4032478" y="4707436"/>
                  </a:lnTo>
                  <a:lnTo>
                    <a:pt x="4064233" y="4740114"/>
                  </a:lnTo>
                  <a:lnTo>
                    <a:pt x="4096267" y="4772299"/>
                  </a:lnTo>
                  <a:lnTo>
                    <a:pt x="4128585" y="4803979"/>
                  </a:lnTo>
                  <a:lnTo>
                    <a:pt x="4161192" y="4835145"/>
                  </a:lnTo>
                  <a:lnTo>
                    <a:pt x="4194095" y="4865788"/>
                  </a:lnTo>
                  <a:lnTo>
                    <a:pt x="4227298" y="4895896"/>
                  </a:lnTo>
                  <a:lnTo>
                    <a:pt x="4260808" y="4925459"/>
                  </a:lnTo>
                  <a:lnTo>
                    <a:pt x="4294630" y="4954469"/>
                  </a:lnTo>
                  <a:lnTo>
                    <a:pt x="4328770" y="4982913"/>
                  </a:lnTo>
                  <a:lnTo>
                    <a:pt x="4363234" y="5010784"/>
                  </a:lnTo>
                  <a:lnTo>
                    <a:pt x="4398026" y="5038069"/>
                  </a:lnTo>
                  <a:lnTo>
                    <a:pt x="4433154" y="5064760"/>
                  </a:lnTo>
                  <a:lnTo>
                    <a:pt x="4468622" y="5090846"/>
                  </a:lnTo>
                  <a:lnTo>
                    <a:pt x="4504437" y="5116317"/>
                  </a:lnTo>
                  <a:lnTo>
                    <a:pt x="4540604" y="5141163"/>
                  </a:lnTo>
                  <a:lnTo>
                    <a:pt x="4577128" y="5165374"/>
                  </a:lnTo>
                  <a:lnTo>
                    <a:pt x="4614015" y="5188940"/>
                  </a:lnTo>
                  <a:lnTo>
                    <a:pt x="4651272" y="5211851"/>
                  </a:lnTo>
                  <a:lnTo>
                    <a:pt x="4688903" y="5234096"/>
                  </a:lnTo>
                  <a:lnTo>
                    <a:pt x="4726914" y="5255666"/>
                  </a:lnTo>
                  <a:lnTo>
                    <a:pt x="4765311" y="5276551"/>
                  </a:lnTo>
                  <a:lnTo>
                    <a:pt x="4804101" y="5296740"/>
                  </a:lnTo>
                  <a:lnTo>
                    <a:pt x="4843287" y="5316223"/>
                  </a:lnTo>
                  <a:lnTo>
                    <a:pt x="4882877" y="5334991"/>
                  </a:lnTo>
                  <a:lnTo>
                    <a:pt x="4922875" y="5353033"/>
                  </a:lnTo>
                  <a:lnTo>
                    <a:pt x="4963287" y="5370339"/>
                  </a:lnTo>
                  <a:lnTo>
                    <a:pt x="5004120" y="5386899"/>
                  </a:lnTo>
                  <a:lnTo>
                    <a:pt x="5045378" y="5402703"/>
                  </a:lnTo>
                  <a:lnTo>
                    <a:pt x="5087068" y="5417741"/>
                  </a:lnTo>
                  <a:lnTo>
                    <a:pt x="5129195" y="5432003"/>
                  </a:lnTo>
                  <a:lnTo>
                    <a:pt x="5171765" y="5445479"/>
                  </a:lnTo>
                  <a:lnTo>
                    <a:pt x="5179012" y="5447615"/>
                  </a:lnTo>
                </a:path>
              </a:pathLst>
            </a:custGeom>
            <a:ln w="25000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302"/>
              <a:ext cx="7993179" cy="1027811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54" y="548830"/>
              <a:ext cx="18287365" cy="9251950"/>
            </a:xfrm>
            <a:custGeom>
              <a:avLst/>
              <a:gdLst/>
              <a:ahLst/>
              <a:cxnLst/>
              <a:rect l="l" t="t" r="r" b="b"/>
              <a:pathLst>
                <a:path w="18287365" h="9251950">
                  <a:moveTo>
                    <a:pt x="18286934" y="9203855"/>
                  </a:moveTo>
                  <a:lnTo>
                    <a:pt x="304" y="9203855"/>
                  </a:lnTo>
                  <a:lnTo>
                    <a:pt x="304" y="9251480"/>
                  </a:lnTo>
                  <a:lnTo>
                    <a:pt x="18286934" y="9251480"/>
                  </a:lnTo>
                  <a:lnTo>
                    <a:pt x="18286934" y="9203855"/>
                  </a:lnTo>
                  <a:close/>
                </a:path>
                <a:path w="18287365" h="9251950">
                  <a:moveTo>
                    <a:pt x="18286934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18286934" y="47625"/>
                  </a:lnTo>
                  <a:lnTo>
                    <a:pt x="18286934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612300" y="1515974"/>
            <a:ext cx="545465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290">
                <a:latin typeface="SimSun"/>
                <a:cs typeface="SimSun"/>
              </a:rPr>
              <a:t>Challenge</a:t>
            </a:r>
            <a:r>
              <a:rPr dirty="0" sz="6000" spc="-280">
                <a:latin typeface="SimSun"/>
                <a:cs typeface="SimSun"/>
              </a:rPr>
              <a:t>s</a:t>
            </a:r>
            <a:r>
              <a:rPr dirty="0" sz="6000" spc="-1870">
                <a:latin typeface="SimSun"/>
                <a:cs typeface="SimSun"/>
              </a:rPr>
              <a:t> </a:t>
            </a:r>
            <a:r>
              <a:rPr dirty="0" sz="6000" spc="-120">
                <a:latin typeface="SimSun"/>
                <a:cs typeface="SimSun"/>
              </a:rPr>
              <a:t>Faced</a:t>
            </a:r>
            <a:endParaRPr sz="6000">
              <a:latin typeface="SimSun"/>
              <a:cs typeface="SimSun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29945" y="3918165"/>
            <a:ext cx="3664712" cy="34380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46056" y="5613615"/>
            <a:ext cx="2782963" cy="27588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617303" y="3401060"/>
            <a:ext cx="7178675" cy="299847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55"/>
              </a:spcBef>
            </a:pPr>
            <a:r>
              <a:rPr dirty="0" sz="2750" spc="-12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dirty="0" sz="2750" spc="-11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105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dirty="0" sz="2750" spc="165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105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dirty="0" sz="2750" spc="35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3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dirty="0" sz="2750" spc="25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145">
                <a:solidFill>
                  <a:srgbClr val="332C2C"/>
                </a:solidFill>
                <a:latin typeface="Verdana"/>
                <a:cs typeface="Verdana"/>
              </a:rPr>
              <a:t>p</a:t>
            </a:r>
            <a:r>
              <a:rPr dirty="0" sz="2750" spc="-11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-200">
                <a:solidFill>
                  <a:srgbClr val="332C2C"/>
                </a:solidFill>
                <a:latin typeface="Verdana"/>
                <a:cs typeface="Verdana"/>
              </a:rPr>
              <a:t>j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13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dirty="0" sz="2750" spc="6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-420">
                <a:solidFill>
                  <a:srgbClr val="332C2C"/>
                </a:solidFill>
                <a:latin typeface="Verdana"/>
                <a:cs typeface="Verdana"/>
              </a:rPr>
              <a:t>,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125">
                <a:solidFill>
                  <a:srgbClr val="332C2C"/>
                </a:solidFill>
                <a:latin typeface="Verdana"/>
                <a:cs typeface="Verdana"/>
              </a:rPr>
              <a:t>w</a:t>
            </a:r>
            <a:r>
              <a:rPr dirty="0" sz="2750" spc="25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9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105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11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105">
                <a:solidFill>
                  <a:srgbClr val="332C2C"/>
                </a:solidFill>
                <a:latin typeface="Verdana"/>
                <a:cs typeface="Verdana"/>
              </a:rPr>
              <a:t>d  </a:t>
            </a:r>
            <a:r>
              <a:rPr dirty="0" sz="2750" spc="9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ll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165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9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95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105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dirty="0" sz="2750" spc="9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dirty="0" sz="2750" spc="120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-9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-245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145">
                <a:latin typeface="Verdana"/>
                <a:cs typeface="Verdana"/>
              </a:rPr>
              <a:t>d</a:t>
            </a:r>
            <a:r>
              <a:rPr dirty="0" sz="2750" spc="20">
                <a:latin typeface="Verdana"/>
                <a:cs typeface="Verdana"/>
              </a:rPr>
              <a:t>e</a:t>
            </a:r>
            <a:r>
              <a:rPr dirty="0" sz="2750" spc="-95">
                <a:latin typeface="Verdana"/>
                <a:cs typeface="Verdana"/>
              </a:rPr>
              <a:t>s</a:t>
            </a:r>
            <a:r>
              <a:rPr dirty="0" sz="2750" spc="-20">
                <a:latin typeface="Verdana"/>
                <a:cs typeface="Verdana"/>
              </a:rPr>
              <a:t>i</a:t>
            </a:r>
            <a:r>
              <a:rPr dirty="0" sz="2750" spc="165">
                <a:latin typeface="Verdana"/>
                <a:cs typeface="Verdana"/>
              </a:rPr>
              <a:t>g</a:t>
            </a:r>
            <a:r>
              <a:rPr dirty="0" sz="2750" spc="120">
                <a:latin typeface="Verdana"/>
                <a:cs typeface="Verdana"/>
              </a:rPr>
              <a:t>n</a:t>
            </a:r>
            <a:r>
              <a:rPr dirty="0" sz="2750" spc="-250">
                <a:latin typeface="Verdana"/>
                <a:cs typeface="Verdana"/>
              </a:rPr>
              <a:t> </a:t>
            </a:r>
            <a:r>
              <a:rPr dirty="0" sz="2750" spc="145">
                <a:latin typeface="Verdana"/>
                <a:cs typeface="Verdana"/>
              </a:rPr>
              <a:t>d</a:t>
            </a:r>
            <a:r>
              <a:rPr dirty="0" sz="2750" spc="-20">
                <a:latin typeface="Verdana"/>
                <a:cs typeface="Verdana"/>
              </a:rPr>
              <a:t>i</a:t>
            </a:r>
            <a:r>
              <a:rPr dirty="0" sz="2750" spc="-95">
                <a:latin typeface="Verdana"/>
                <a:cs typeface="Verdana"/>
              </a:rPr>
              <a:t>s</a:t>
            </a:r>
            <a:r>
              <a:rPr dirty="0" sz="2750" spc="110">
                <a:latin typeface="Verdana"/>
                <a:cs typeface="Verdana"/>
              </a:rPr>
              <a:t>c</a:t>
            </a:r>
            <a:r>
              <a:rPr dirty="0" sz="2750" spc="-110">
                <a:latin typeface="Verdana"/>
                <a:cs typeface="Verdana"/>
              </a:rPr>
              <a:t>r</a:t>
            </a:r>
            <a:r>
              <a:rPr dirty="0" sz="2750" spc="20">
                <a:latin typeface="Verdana"/>
                <a:cs typeface="Verdana"/>
              </a:rPr>
              <a:t>e</a:t>
            </a:r>
            <a:r>
              <a:rPr dirty="0" sz="2750" spc="140">
                <a:latin typeface="Verdana"/>
                <a:cs typeface="Verdana"/>
              </a:rPr>
              <a:t>p</a:t>
            </a:r>
            <a:r>
              <a:rPr dirty="0" sz="2750" spc="-35">
                <a:latin typeface="Verdana"/>
                <a:cs typeface="Verdana"/>
              </a:rPr>
              <a:t>a</a:t>
            </a:r>
            <a:r>
              <a:rPr dirty="0" sz="2750" spc="114">
                <a:latin typeface="Verdana"/>
                <a:cs typeface="Verdana"/>
              </a:rPr>
              <a:t>n</a:t>
            </a:r>
            <a:r>
              <a:rPr dirty="0" sz="2750" spc="90">
                <a:latin typeface="Verdana"/>
                <a:cs typeface="Verdana"/>
              </a:rPr>
              <a:t>c</a:t>
            </a:r>
            <a:r>
              <a:rPr dirty="0" sz="2750" spc="-20">
                <a:latin typeface="Verdana"/>
                <a:cs typeface="Verdana"/>
              </a:rPr>
              <a:t>i</a:t>
            </a:r>
            <a:r>
              <a:rPr dirty="0" sz="2750" spc="20">
                <a:latin typeface="Verdana"/>
                <a:cs typeface="Verdana"/>
              </a:rPr>
              <a:t>e</a:t>
            </a:r>
            <a:r>
              <a:rPr dirty="0" sz="2750" spc="-95">
                <a:latin typeface="Verdana"/>
                <a:cs typeface="Verdana"/>
              </a:rPr>
              <a:t>s</a:t>
            </a:r>
            <a:r>
              <a:rPr dirty="0" sz="2750" spc="-409">
                <a:solidFill>
                  <a:srgbClr val="332C2C"/>
                </a:solidFill>
                <a:latin typeface="Verdana"/>
                <a:cs typeface="Verdana"/>
              </a:rPr>
              <a:t>,  </a:t>
            </a:r>
            <a:r>
              <a:rPr dirty="0" sz="2750" spc="-95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-40">
                <a:solidFill>
                  <a:srgbClr val="332C2C"/>
                </a:solidFill>
                <a:latin typeface="Verdana"/>
                <a:cs typeface="Verdana"/>
              </a:rPr>
              <a:t>f</a:t>
            </a:r>
            <a:r>
              <a:rPr dirty="0" sz="2750" spc="5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125">
                <a:solidFill>
                  <a:srgbClr val="332C2C"/>
                </a:solidFill>
                <a:latin typeface="Verdana"/>
                <a:cs typeface="Verdana"/>
              </a:rPr>
              <a:t>w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-11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25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165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dirty="0" sz="2750" spc="-20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3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12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-95">
                <a:solidFill>
                  <a:srgbClr val="332C2C"/>
                </a:solidFill>
                <a:latin typeface="Verdana"/>
                <a:cs typeface="Verdana"/>
              </a:rPr>
              <a:t>ss</a:t>
            </a:r>
            <a:r>
              <a:rPr dirty="0" sz="2750" spc="105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95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-420">
                <a:solidFill>
                  <a:srgbClr val="332C2C"/>
                </a:solidFill>
                <a:latin typeface="Verdana"/>
                <a:cs typeface="Verdana"/>
              </a:rPr>
              <a:t>,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150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24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ee</a:t>
            </a:r>
            <a:r>
              <a:rPr dirty="0" sz="2750" spc="3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120">
                <a:solidFill>
                  <a:srgbClr val="332C2C"/>
                </a:solidFill>
                <a:latin typeface="Verdana"/>
                <a:cs typeface="Verdana"/>
              </a:rPr>
              <a:t>g  </a:t>
            </a:r>
            <a:r>
              <a:rPr dirty="0" sz="2750" spc="3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165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dirty="0" sz="2750" spc="35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145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145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li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95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-420">
                <a:solidFill>
                  <a:srgbClr val="332C2C"/>
                </a:solidFill>
                <a:latin typeface="Verdana"/>
                <a:cs typeface="Verdana"/>
              </a:rPr>
              <a:t>.</a:t>
            </a:r>
            <a:r>
              <a:rPr dirty="0" sz="2750" spc="-245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8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145">
                <a:solidFill>
                  <a:srgbClr val="332C2C"/>
                </a:solidFill>
                <a:latin typeface="Verdana"/>
                <a:cs typeface="Verdana"/>
              </a:rPr>
              <a:t>dd</a:t>
            </a:r>
            <a:r>
              <a:rPr dirty="0" sz="2750" spc="-11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95">
                <a:solidFill>
                  <a:srgbClr val="332C2C"/>
                </a:solidFill>
                <a:latin typeface="Verdana"/>
                <a:cs typeface="Verdana"/>
              </a:rPr>
              <a:t>ss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17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3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95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15">
                <a:solidFill>
                  <a:srgbClr val="332C2C"/>
                </a:solidFill>
                <a:latin typeface="Verdana"/>
                <a:cs typeface="Verdana"/>
              </a:rPr>
              <a:t>e  </a:t>
            </a:r>
            <a:r>
              <a:rPr dirty="0" sz="2750" spc="9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ll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165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9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11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145">
                <a:solidFill>
                  <a:srgbClr val="332C2C"/>
                </a:solidFill>
                <a:latin typeface="Verdana"/>
                <a:cs typeface="Verdana"/>
              </a:rPr>
              <a:t>q</a:t>
            </a:r>
            <a:r>
              <a:rPr dirty="0" sz="2750" spc="105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-11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150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30">
                <a:solidFill>
                  <a:srgbClr val="332C2C"/>
                </a:solidFill>
                <a:latin typeface="Verdana"/>
                <a:cs typeface="Verdana"/>
              </a:rPr>
              <a:t>f</a:t>
            </a:r>
            <a:r>
              <a:rPr dirty="0" sz="2750" spc="-60">
                <a:solidFill>
                  <a:srgbClr val="332C2C"/>
                </a:solidFill>
                <a:latin typeface="Verdana"/>
                <a:cs typeface="Verdana"/>
              </a:rPr>
              <a:t>f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13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dirty="0" sz="2750" spc="3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-180">
                <a:solidFill>
                  <a:srgbClr val="332C2C"/>
                </a:solidFill>
                <a:latin typeface="Verdana"/>
                <a:cs typeface="Verdana"/>
              </a:rPr>
              <a:t>v</a:t>
            </a:r>
            <a:r>
              <a:rPr dirty="0" sz="2750" spc="15">
                <a:solidFill>
                  <a:srgbClr val="332C2C"/>
                </a:solidFill>
                <a:latin typeface="Verdana"/>
                <a:cs typeface="Verdana"/>
              </a:rPr>
              <a:t>e  </a:t>
            </a:r>
            <a:r>
              <a:rPr dirty="0" sz="2750" spc="90">
                <a:latin typeface="Verdana"/>
                <a:cs typeface="Verdana"/>
              </a:rPr>
              <a:t>c</a:t>
            </a:r>
            <a:r>
              <a:rPr dirty="0" sz="2750" spc="50">
                <a:latin typeface="Verdana"/>
                <a:cs typeface="Verdana"/>
              </a:rPr>
              <a:t>o</a:t>
            </a:r>
            <a:r>
              <a:rPr dirty="0" sz="2750" spc="240">
                <a:latin typeface="Verdana"/>
                <a:cs typeface="Verdana"/>
              </a:rPr>
              <a:t>mm</a:t>
            </a:r>
            <a:r>
              <a:rPr dirty="0" sz="2750" spc="105">
                <a:latin typeface="Verdana"/>
                <a:cs typeface="Verdana"/>
              </a:rPr>
              <a:t>u</a:t>
            </a:r>
            <a:r>
              <a:rPr dirty="0" sz="2750" spc="114">
                <a:latin typeface="Verdana"/>
                <a:cs typeface="Verdana"/>
              </a:rPr>
              <a:t>n</a:t>
            </a:r>
            <a:r>
              <a:rPr dirty="0" sz="2750" spc="-20">
                <a:latin typeface="Verdana"/>
                <a:cs typeface="Verdana"/>
              </a:rPr>
              <a:t>i</a:t>
            </a:r>
            <a:r>
              <a:rPr dirty="0" sz="2750" spc="110">
                <a:latin typeface="Verdana"/>
                <a:cs typeface="Verdana"/>
              </a:rPr>
              <a:t>c</a:t>
            </a:r>
            <a:r>
              <a:rPr dirty="0" sz="2750" spc="-35">
                <a:latin typeface="Verdana"/>
                <a:cs typeface="Verdana"/>
              </a:rPr>
              <a:t>a</a:t>
            </a:r>
            <a:r>
              <a:rPr dirty="0" sz="2750" spc="30">
                <a:latin typeface="Verdana"/>
                <a:cs typeface="Verdana"/>
              </a:rPr>
              <a:t>t</a:t>
            </a:r>
            <a:r>
              <a:rPr dirty="0" sz="2750" spc="-20">
                <a:latin typeface="Verdana"/>
                <a:cs typeface="Verdana"/>
              </a:rPr>
              <a:t>i</a:t>
            </a:r>
            <a:r>
              <a:rPr dirty="0" sz="2750" spc="50">
                <a:latin typeface="Verdana"/>
                <a:cs typeface="Verdana"/>
              </a:rPr>
              <a:t>o</a:t>
            </a:r>
            <a:r>
              <a:rPr dirty="0" sz="2750" spc="120">
                <a:latin typeface="Verdana"/>
                <a:cs typeface="Verdana"/>
              </a:rPr>
              <a:t>n</a:t>
            </a:r>
            <a:r>
              <a:rPr dirty="0" sz="2750" spc="-250">
                <a:latin typeface="Verdana"/>
                <a:cs typeface="Verdana"/>
              </a:rPr>
              <a:t> 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150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145">
                <a:solidFill>
                  <a:srgbClr val="332C2C"/>
                </a:solidFill>
                <a:latin typeface="Verdana"/>
                <a:cs typeface="Verdana"/>
              </a:rPr>
              <a:t>p</a:t>
            </a:r>
            <a:r>
              <a:rPr dirty="0" sz="2750" spc="-11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145">
                <a:solidFill>
                  <a:srgbClr val="332C2C"/>
                </a:solidFill>
                <a:latin typeface="Verdana"/>
                <a:cs typeface="Verdana"/>
              </a:rPr>
              <a:t>b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24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dirty="0" sz="2750" spc="-204">
                <a:solidFill>
                  <a:srgbClr val="332C2C"/>
                </a:solidFill>
                <a:latin typeface="Verdana"/>
                <a:cs typeface="Verdana"/>
              </a:rPr>
              <a:t>-</a:t>
            </a:r>
            <a:r>
              <a:rPr dirty="0" sz="2750" spc="-95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dirty="0" sz="2750" spc="-140">
                <a:solidFill>
                  <a:srgbClr val="332C2C"/>
                </a:solidFill>
                <a:latin typeface="Verdana"/>
                <a:cs typeface="Verdana"/>
              </a:rPr>
              <a:t>v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120">
                <a:solidFill>
                  <a:srgbClr val="332C2C"/>
                </a:solidFill>
                <a:latin typeface="Verdana"/>
                <a:cs typeface="Verdana"/>
              </a:rPr>
              <a:t>g  </a:t>
            </a:r>
            <a:r>
              <a:rPr dirty="0" sz="2750" spc="-95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3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-20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165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9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24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17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dirty="0" sz="2750" spc="-15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245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24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24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dirty="0" sz="2750" spc="145">
                <a:solidFill>
                  <a:srgbClr val="332C2C"/>
                </a:solidFill>
                <a:latin typeface="Verdana"/>
                <a:cs typeface="Verdana"/>
              </a:rPr>
              <a:t>b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8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-95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-420">
                <a:solidFill>
                  <a:srgbClr val="332C2C"/>
                </a:solidFill>
                <a:latin typeface="Verdana"/>
                <a:cs typeface="Verdana"/>
              </a:rPr>
              <a:t>.</a:t>
            </a:r>
            <a:endParaRPr sz="27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19999" y="3112503"/>
            <a:ext cx="5229225" cy="5229225"/>
            <a:chOff x="1619999" y="3112503"/>
            <a:chExt cx="5229225" cy="5229225"/>
          </a:xfrm>
        </p:grpSpPr>
        <p:sp>
          <p:nvSpPr>
            <p:cNvPr id="3" name="object 3"/>
            <p:cNvSpPr/>
            <p:nvPr/>
          </p:nvSpPr>
          <p:spPr>
            <a:xfrm>
              <a:off x="1619999" y="3112503"/>
              <a:ext cx="5229225" cy="5229225"/>
            </a:xfrm>
            <a:custGeom>
              <a:avLst/>
              <a:gdLst/>
              <a:ahLst/>
              <a:cxnLst/>
              <a:rect l="l" t="t" r="r" b="b"/>
              <a:pathLst>
                <a:path w="5229225" h="5229225">
                  <a:moveTo>
                    <a:pt x="5229225" y="0"/>
                  </a:moveTo>
                  <a:lnTo>
                    <a:pt x="0" y="0"/>
                  </a:lnTo>
                  <a:lnTo>
                    <a:pt x="0" y="5229225"/>
                  </a:lnTo>
                  <a:lnTo>
                    <a:pt x="5229225" y="5229225"/>
                  </a:lnTo>
                  <a:lnTo>
                    <a:pt x="5229225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0611" y="3171736"/>
              <a:ext cx="5095874" cy="5095874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13042214" y="5610076"/>
            <a:ext cx="5246370" cy="4677410"/>
          </a:xfrm>
          <a:custGeom>
            <a:avLst/>
            <a:gdLst/>
            <a:ahLst/>
            <a:cxnLst/>
            <a:rect l="l" t="t" r="r" b="b"/>
            <a:pathLst>
              <a:path w="5246369" h="4677409">
                <a:moveTo>
                  <a:pt x="5245784" y="0"/>
                </a:moveTo>
                <a:lnTo>
                  <a:pt x="5190872" y="5807"/>
                </a:lnTo>
                <a:lnTo>
                  <a:pt x="5140122" y="12097"/>
                </a:lnTo>
                <a:lnTo>
                  <a:pt x="5089919" y="19185"/>
                </a:lnTo>
                <a:lnTo>
                  <a:pt x="5040255" y="27063"/>
                </a:lnTo>
                <a:lnTo>
                  <a:pt x="4991124" y="35720"/>
                </a:lnTo>
                <a:lnTo>
                  <a:pt x="4942520" y="45146"/>
                </a:lnTo>
                <a:lnTo>
                  <a:pt x="4894437" y="55333"/>
                </a:lnTo>
                <a:lnTo>
                  <a:pt x="4846867" y="66271"/>
                </a:lnTo>
                <a:lnTo>
                  <a:pt x="4799805" y="77950"/>
                </a:lnTo>
                <a:lnTo>
                  <a:pt x="4753244" y="90362"/>
                </a:lnTo>
                <a:lnTo>
                  <a:pt x="4707177" y="103495"/>
                </a:lnTo>
                <a:lnTo>
                  <a:pt x="4661598" y="117341"/>
                </a:lnTo>
                <a:lnTo>
                  <a:pt x="4616500" y="131891"/>
                </a:lnTo>
                <a:lnTo>
                  <a:pt x="4571877" y="147134"/>
                </a:lnTo>
                <a:lnTo>
                  <a:pt x="4527722" y="163061"/>
                </a:lnTo>
                <a:lnTo>
                  <a:pt x="4484029" y="179664"/>
                </a:lnTo>
                <a:lnTo>
                  <a:pt x="4440791" y="196932"/>
                </a:lnTo>
                <a:lnTo>
                  <a:pt x="4398002" y="214855"/>
                </a:lnTo>
                <a:lnTo>
                  <a:pt x="4355656" y="233425"/>
                </a:lnTo>
                <a:lnTo>
                  <a:pt x="4313745" y="252632"/>
                </a:lnTo>
                <a:lnTo>
                  <a:pt x="4272264" y="272466"/>
                </a:lnTo>
                <a:lnTo>
                  <a:pt x="4231205" y="292917"/>
                </a:lnTo>
                <a:lnTo>
                  <a:pt x="4190562" y="313977"/>
                </a:lnTo>
                <a:lnTo>
                  <a:pt x="4150330" y="335636"/>
                </a:lnTo>
                <a:lnTo>
                  <a:pt x="4110501" y="357884"/>
                </a:lnTo>
                <a:lnTo>
                  <a:pt x="4071068" y="380712"/>
                </a:lnTo>
                <a:lnTo>
                  <a:pt x="4032026" y="404110"/>
                </a:lnTo>
                <a:lnTo>
                  <a:pt x="3993367" y="428069"/>
                </a:lnTo>
                <a:lnTo>
                  <a:pt x="3955086" y="452579"/>
                </a:lnTo>
                <a:lnTo>
                  <a:pt x="3917176" y="477630"/>
                </a:lnTo>
                <a:lnTo>
                  <a:pt x="3879629" y="503214"/>
                </a:lnTo>
                <a:lnTo>
                  <a:pt x="3842441" y="529321"/>
                </a:lnTo>
                <a:lnTo>
                  <a:pt x="3805604" y="555941"/>
                </a:lnTo>
                <a:lnTo>
                  <a:pt x="3769111" y="583065"/>
                </a:lnTo>
                <a:lnTo>
                  <a:pt x="3732957" y="610683"/>
                </a:lnTo>
                <a:lnTo>
                  <a:pt x="3697135" y="638786"/>
                </a:lnTo>
                <a:lnTo>
                  <a:pt x="3661638" y="667363"/>
                </a:lnTo>
                <a:lnTo>
                  <a:pt x="3626459" y="696407"/>
                </a:lnTo>
                <a:lnTo>
                  <a:pt x="3591593" y="725907"/>
                </a:lnTo>
                <a:lnTo>
                  <a:pt x="3557033" y="755853"/>
                </a:lnTo>
                <a:lnTo>
                  <a:pt x="3522772" y="786237"/>
                </a:lnTo>
                <a:lnTo>
                  <a:pt x="3488803" y="817049"/>
                </a:lnTo>
                <a:lnTo>
                  <a:pt x="3455121" y="848278"/>
                </a:lnTo>
                <a:lnTo>
                  <a:pt x="3421718" y="879917"/>
                </a:lnTo>
                <a:lnTo>
                  <a:pt x="3388589" y="911954"/>
                </a:lnTo>
                <a:lnTo>
                  <a:pt x="3355726" y="944381"/>
                </a:lnTo>
                <a:lnTo>
                  <a:pt x="3323124" y="977189"/>
                </a:lnTo>
                <a:lnTo>
                  <a:pt x="3290775" y="1010367"/>
                </a:lnTo>
                <a:lnTo>
                  <a:pt x="3258674" y="1043906"/>
                </a:lnTo>
                <a:lnTo>
                  <a:pt x="3226813" y="1077797"/>
                </a:lnTo>
                <a:lnTo>
                  <a:pt x="3195187" y="1112030"/>
                </a:lnTo>
                <a:lnTo>
                  <a:pt x="3163788" y="1146595"/>
                </a:lnTo>
                <a:lnTo>
                  <a:pt x="3132610" y="1181484"/>
                </a:lnTo>
                <a:lnTo>
                  <a:pt x="3101647" y="1216687"/>
                </a:lnTo>
                <a:lnTo>
                  <a:pt x="3070892" y="1252193"/>
                </a:lnTo>
                <a:lnTo>
                  <a:pt x="3040339" y="1287995"/>
                </a:lnTo>
                <a:lnTo>
                  <a:pt x="3009981" y="1324081"/>
                </a:lnTo>
                <a:lnTo>
                  <a:pt x="2979812" y="1360443"/>
                </a:lnTo>
                <a:lnTo>
                  <a:pt x="2949825" y="1397071"/>
                </a:lnTo>
                <a:lnTo>
                  <a:pt x="2920014" y="1433956"/>
                </a:lnTo>
                <a:lnTo>
                  <a:pt x="2890372" y="1471088"/>
                </a:lnTo>
                <a:lnTo>
                  <a:pt x="2860892" y="1508457"/>
                </a:lnTo>
                <a:lnTo>
                  <a:pt x="2831569" y="1546055"/>
                </a:lnTo>
                <a:lnTo>
                  <a:pt x="2802395" y="1583871"/>
                </a:lnTo>
                <a:lnTo>
                  <a:pt x="2773364" y="1621897"/>
                </a:lnTo>
                <a:lnTo>
                  <a:pt x="2744471" y="1660121"/>
                </a:lnTo>
                <a:lnTo>
                  <a:pt x="2715707" y="1698536"/>
                </a:lnTo>
                <a:lnTo>
                  <a:pt x="2687067" y="1737132"/>
                </a:lnTo>
                <a:lnTo>
                  <a:pt x="2658544" y="1775899"/>
                </a:lnTo>
                <a:lnTo>
                  <a:pt x="2630131" y="1814827"/>
                </a:lnTo>
                <a:lnTo>
                  <a:pt x="2601823" y="1853907"/>
                </a:lnTo>
                <a:lnTo>
                  <a:pt x="2573613" y="1893130"/>
                </a:lnTo>
                <a:lnTo>
                  <a:pt x="2545493" y="1932486"/>
                </a:lnTo>
                <a:lnTo>
                  <a:pt x="2517459" y="1971966"/>
                </a:lnTo>
                <a:lnTo>
                  <a:pt x="2489502" y="2011559"/>
                </a:lnTo>
                <a:lnTo>
                  <a:pt x="2461617" y="2051258"/>
                </a:lnTo>
                <a:lnTo>
                  <a:pt x="2433797" y="2091051"/>
                </a:lnTo>
                <a:lnTo>
                  <a:pt x="2406036" y="2130930"/>
                </a:lnTo>
                <a:lnTo>
                  <a:pt x="2378327" y="2170884"/>
                </a:lnTo>
                <a:lnTo>
                  <a:pt x="2350663" y="2210906"/>
                </a:lnTo>
                <a:lnTo>
                  <a:pt x="2323039" y="2250984"/>
                </a:lnTo>
                <a:lnTo>
                  <a:pt x="2295447" y="2291110"/>
                </a:lnTo>
                <a:lnTo>
                  <a:pt x="2267881" y="2331274"/>
                </a:lnTo>
                <a:lnTo>
                  <a:pt x="2240335" y="2371466"/>
                </a:lnTo>
                <a:lnTo>
                  <a:pt x="2212802" y="2411678"/>
                </a:lnTo>
                <a:lnTo>
                  <a:pt x="2185276" y="2451899"/>
                </a:lnTo>
                <a:lnTo>
                  <a:pt x="2157749" y="2492120"/>
                </a:lnTo>
                <a:lnTo>
                  <a:pt x="2130216" y="2532331"/>
                </a:lnTo>
                <a:lnTo>
                  <a:pt x="2102670" y="2572523"/>
                </a:lnTo>
                <a:lnTo>
                  <a:pt x="2075104" y="2612687"/>
                </a:lnTo>
                <a:lnTo>
                  <a:pt x="2047512" y="2652812"/>
                </a:lnTo>
                <a:lnTo>
                  <a:pt x="2019888" y="2692891"/>
                </a:lnTo>
                <a:lnTo>
                  <a:pt x="1992224" y="2732912"/>
                </a:lnTo>
                <a:lnTo>
                  <a:pt x="1964515" y="2772866"/>
                </a:lnTo>
                <a:lnTo>
                  <a:pt x="1936754" y="2812745"/>
                </a:lnTo>
                <a:lnTo>
                  <a:pt x="1908934" y="2852538"/>
                </a:lnTo>
                <a:lnTo>
                  <a:pt x="1881049" y="2892236"/>
                </a:lnTo>
                <a:lnTo>
                  <a:pt x="1853093" y="2931830"/>
                </a:lnTo>
                <a:lnTo>
                  <a:pt x="1825058" y="2971309"/>
                </a:lnTo>
                <a:lnTo>
                  <a:pt x="1796939" y="3010665"/>
                </a:lnTo>
                <a:lnTo>
                  <a:pt x="1768728" y="3049888"/>
                </a:lnTo>
                <a:lnTo>
                  <a:pt x="1740420" y="3088968"/>
                </a:lnTo>
                <a:lnTo>
                  <a:pt x="1712008" y="3127896"/>
                </a:lnTo>
                <a:lnTo>
                  <a:pt x="1683485" y="3166663"/>
                </a:lnTo>
                <a:lnTo>
                  <a:pt x="1654845" y="3205258"/>
                </a:lnTo>
                <a:lnTo>
                  <a:pt x="1626082" y="3243673"/>
                </a:lnTo>
                <a:lnTo>
                  <a:pt x="1597188" y="3281898"/>
                </a:lnTo>
                <a:lnTo>
                  <a:pt x="1568158" y="3319923"/>
                </a:lnTo>
                <a:lnTo>
                  <a:pt x="1538984" y="3357739"/>
                </a:lnTo>
                <a:lnTo>
                  <a:pt x="1509661" y="3395337"/>
                </a:lnTo>
                <a:lnTo>
                  <a:pt x="1480182" y="3432706"/>
                </a:lnTo>
                <a:lnTo>
                  <a:pt x="1450540" y="3469838"/>
                </a:lnTo>
                <a:lnTo>
                  <a:pt x="1420729" y="3506723"/>
                </a:lnTo>
                <a:lnTo>
                  <a:pt x="1390742" y="3543351"/>
                </a:lnTo>
                <a:lnTo>
                  <a:pt x="1360573" y="3579713"/>
                </a:lnTo>
                <a:lnTo>
                  <a:pt x="1330215" y="3615800"/>
                </a:lnTo>
                <a:lnTo>
                  <a:pt x="1299663" y="3651601"/>
                </a:lnTo>
                <a:lnTo>
                  <a:pt x="1268908" y="3687107"/>
                </a:lnTo>
                <a:lnTo>
                  <a:pt x="1237946" y="3722310"/>
                </a:lnTo>
                <a:lnTo>
                  <a:pt x="1206768" y="3757199"/>
                </a:lnTo>
                <a:lnTo>
                  <a:pt x="1175370" y="3791764"/>
                </a:lnTo>
                <a:lnTo>
                  <a:pt x="1143744" y="3825998"/>
                </a:lnTo>
                <a:lnTo>
                  <a:pt x="1111884" y="3859888"/>
                </a:lnTo>
                <a:lnTo>
                  <a:pt x="1079783" y="3893428"/>
                </a:lnTo>
                <a:lnTo>
                  <a:pt x="1047435" y="3926606"/>
                </a:lnTo>
                <a:lnTo>
                  <a:pt x="1014833" y="3959413"/>
                </a:lnTo>
                <a:lnTo>
                  <a:pt x="981971" y="3991840"/>
                </a:lnTo>
                <a:lnTo>
                  <a:pt x="948842" y="4023878"/>
                </a:lnTo>
                <a:lnTo>
                  <a:pt x="915441" y="4055516"/>
                </a:lnTo>
                <a:lnTo>
                  <a:pt x="881759" y="4086746"/>
                </a:lnTo>
                <a:lnTo>
                  <a:pt x="847791" y="4117557"/>
                </a:lnTo>
                <a:lnTo>
                  <a:pt x="813531" y="4147941"/>
                </a:lnTo>
                <a:lnTo>
                  <a:pt x="778971" y="4177888"/>
                </a:lnTo>
                <a:lnTo>
                  <a:pt x="744106" y="4207388"/>
                </a:lnTo>
                <a:lnTo>
                  <a:pt x="708929" y="4236431"/>
                </a:lnTo>
                <a:lnTo>
                  <a:pt x="673432" y="4265009"/>
                </a:lnTo>
                <a:lnTo>
                  <a:pt x="637611" y="4293112"/>
                </a:lnTo>
                <a:lnTo>
                  <a:pt x="601458" y="4320730"/>
                </a:lnTo>
                <a:lnTo>
                  <a:pt x="564967" y="4347854"/>
                </a:lnTo>
                <a:lnTo>
                  <a:pt x="528131" y="4374474"/>
                </a:lnTo>
                <a:lnTo>
                  <a:pt x="490943" y="4400581"/>
                </a:lnTo>
                <a:lnTo>
                  <a:pt x="453398" y="4426165"/>
                </a:lnTo>
                <a:lnTo>
                  <a:pt x="415489" y="4451217"/>
                </a:lnTo>
                <a:lnTo>
                  <a:pt x="377209" y="4475727"/>
                </a:lnTo>
                <a:lnTo>
                  <a:pt x="338552" y="4499686"/>
                </a:lnTo>
                <a:lnTo>
                  <a:pt x="299511" y="4523084"/>
                </a:lnTo>
                <a:lnTo>
                  <a:pt x="260080" y="4545912"/>
                </a:lnTo>
                <a:lnTo>
                  <a:pt x="220252" y="4568160"/>
                </a:lnTo>
                <a:lnTo>
                  <a:pt x="180021" y="4589819"/>
                </a:lnTo>
                <a:lnTo>
                  <a:pt x="139380" y="4610879"/>
                </a:lnTo>
                <a:lnTo>
                  <a:pt x="98323" y="4631331"/>
                </a:lnTo>
                <a:lnTo>
                  <a:pt x="56844" y="4651165"/>
                </a:lnTo>
                <a:lnTo>
                  <a:pt x="14935" y="4670371"/>
                </a:lnTo>
                <a:lnTo>
                  <a:pt x="0" y="4676921"/>
                </a:lnTo>
              </a:path>
            </a:pathLst>
          </a:custGeom>
          <a:ln w="24995">
            <a:solidFill>
              <a:srgbClr val="332C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0" y="548195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37" y="0"/>
                </a:moveTo>
                <a:lnTo>
                  <a:pt x="0" y="0"/>
                </a:lnTo>
                <a:lnTo>
                  <a:pt x="0" y="47625"/>
                </a:lnTo>
                <a:lnTo>
                  <a:pt x="18287937" y="47625"/>
                </a:lnTo>
                <a:lnTo>
                  <a:pt x="18287937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97549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18388" y="4331906"/>
            <a:ext cx="2080387" cy="27588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34006" y="4795825"/>
            <a:ext cx="884440" cy="24058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990134" y="4760531"/>
            <a:ext cx="3575367" cy="34380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8405253" y="3395701"/>
            <a:ext cx="7247890" cy="299847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55"/>
              </a:spcBef>
            </a:pPr>
            <a:r>
              <a:rPr dirty="0" sz="2750" spc="185">
                <a:solidFill>
                  <a:srgbClr val="332C2C"/>
                </a:solidFill>
                <a:latin typeface="Verdana"/>
                <a:cs typeface="Verdana"/>
              </a:rPr>
              <a:t>W</a:t>
            </a:r>
            <a:r>
              <a:rPr dirty="0" sz="2750" spc="25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145">
                <a:solidFill>
                  <a:srgbClr val="332C2C"/>
                </a:solidFill>
                <a:latin typeface="Verdana"/>
                <a:cs typeface="Verdana"/>
              </a:rPr>
              <a:t>p</a:t>
            </a:r>
            <a:r>
              <a:rPr dirty="0" sz="2750" spc="-11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95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35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3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11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-95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25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95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3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105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dirty="0" sz="2750" spc="145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dirty="0" sz="2750" spc="-135">
                <a:solidFill>
                  <a:srgbClr val="332C2C"/>
                </a:solidFill>
                <a:latin typeface="Verdana"/>
                <a:cs typeface="Verdana"/>
              </a:rPr>
              <a:t>y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165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li</a:t>
            </a:r>
            <a:r>
              <a:rPr dirty="0" sz="2750" spc="165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dirty="0" sz="2750" spc="3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17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a  </a:t>
            </a:r>
            <a:r>
              <a:rPr dirty="0" sz="2750" spc="-95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105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dirty="0" sz="2750" spc="9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dirty="0" sz="2750" spc="85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95">
                <a:solidFill>
                  <a:srgbClr val="332C2C"/>
                </a:solidFill>
                <a:latin typeface="Verdana"/>
                <a:cs typeface="Verdana"/>
              </a:rPr>
              <a:t>ss</a:t>
            </a:r>
            <a:r>
              <a:rPr dirty="0" sz="2750" spc="-40">
                <a:solidFill>
                  <a:srgbClr val="332C2C"/>
                </a:solidFill>
                <a:latin typeface="Verdana"/>
                <a:cs typeface="Verdana"/>
              </a:rPr>
              <a:t>f</a:t>
            </a:r>
            <a:r>
              <a:rPr dirty="0" sz="2750" spc="105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dirty="0" sz="2750" spc="-15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1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dirty="0" sz="2750" spc="-700">
                <a:solidFill>
                  <a:srgbClr val="332C2C"/>
                </a:solidFill>
                <a:latin typeface="Verdana"/>
                <a:cs typeface="Verdana"/>
              </a:rPr>
              <a:t>+</a:t>
            </a:r>
            <a:r>
              <a:rPr dirty="0" sz="2750" spc="-130">
                <a:solidFill>
                  <a:srgbClr val="332C2C"/>
                </a:solidFill>
                <a:latin typeface="Verdana"/>
                <a:cs typeface="Verdana"/>
              </a:rPr>
              <a:t>7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145">
                <a:solidFill>
                  <a:srgbClr val="332C2C"/>
                </a:solidFill>
                <a:latin typeface="Verdana"/>
                <a:cs typeface="Verdana"/>
              </a:rPr>
              <a:t>p</a:t>
            </a:r>
            <a:r>
              <a:rPr dirty="0" sz="2750" spc="-11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-200">
                <a:solidFill>
                  <a:srgbClr val="332C2C"/>
                </a:solidFill>
                <a:latin typeface="Verdana"/>
                <a:cs typeface="Verdana"/>
              </a:rPr>
              <a:t>j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13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dirty="0" sz="2750" spc="35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165">
                <a:solidFill>
                  <a:srgbClr val="332C2C"/>
                </a:solidFill>
                <a:latin typeface="Verdana"/>
                <a:cs typeface="Verdana"/>
              </a:rPr>
              <a:t>w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11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25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3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dirty="0" sz="2750" spc="15">
                <a:solidFill>
                  <a:srgbClr val="332C2C"/>
                </a:solidFill>
                <a:latin typeface="Verdana"/>
                <a:cs typeface="Verdana"/>
              </a:rPr>
              <a:t>e  </a:t>
            </a:r>
            <a:r>
              <a:rPr dirty="0" sz="2750" spc="15">
                <a:solidFill>
                  <a:srgbClr val="332C2C"/>
                </a:solidFill>
                <a:latin typeface="Verdana"/>
                <a:cs typeface="Verdana"/>
              </a:rPr>
              <a:t>integrated</a:t>
            </a:r>
            <a:r>
              <a:rPr dirty="0" sz="2750" spc="-245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45">
                <a:solidFill>
                  <a:srgbClr val="332C2C"/>
                </a:solidFill>
                <a:latin typeface="Verdana"/>
                <a:cs typeface="Verdana"/>
              </a:rPr>
              <a:t>approach</a:t>
            </a:r>
            <a:r>
              <a:rPr dirty="0" sz="2750" spc="-245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</a:rPr>
              <a:t>led</a:t>
            </a:r>
            <a:r>
              <a:rPr dirty="0" sz="2750" spc="-24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15">
                <a:solidFill>
                  <a:srgbClr val="332C2C"/>
                </a:solidFill>
                <a:latin typeface="Verdana"/>
                <a:cs typeface="Verdana"/>
              </a:rPr>
              <a:t>to</a:t>
            </a:r>
            <a:r>
              <a:rPr dirty="0" sz="2750" spc="-245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3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-245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50">
                <a:latin typeface="Verdana"/>
                <a:cs typeface="Verdana"/>
              </a:rPr>
              <a:t>reduction</a:t>
            </a:r>
            <a:r>
              <a:rPr dirty="0" sz="2750" spc="-240">
                <a:latin typeface="Verdana"/>
                <a:cs typeface="Verdana"/>
              </a:rPr>
              <a:t> </a:t>
            </a:r>
            <a:r>
              <a:rPr dirty="0" sz="2750" spc="50">
                <a:latin typeface="Verdana"/>
                <a:cs typeface="Verdana"/>
              </a:rPr>
              <a:t>in </a:t>
            </a:r>
            <a:r>
              <a:rPr dirty="0" sz="2750" spc="-955">
                <a:latin typeface="Verdana"/>
                <a:cs typeface="Verdana"/>
              </a:rPr>
              <a:t> </a:t>
            </a:r>
            <a:r>
              <a:rPr dirty="0" sz="2750" spc="85">
                <a:latin typeface="Verdana"/>
                <a:cs typeface="Verdana"/>
              </a:rPr>
              <a:t>c</a:t>
            </a:r>
            <a:r>
              <a:rPr dirty="0" sz="2750" spc="50">
                <a:latin typeface="Verdana"/>
                <a:cs typeface="Verdana"/>
              </a:rPr>
              <a:t>o</a:t>
            </a:r>
            <a:r>
              <a:rPr dirty="0" sz="2750" spc="-95">
                <a:latin typeface="Verdana"/>
                <a:cs typeface="Verdana"/>
              </a:rPr>
              <a:t>s</a:t>
            </a:r>
            <a:r>
              <a:rPr dirty="0" sz="2750" spc="30">
                <a:latin typeface="Verdana"/>
                <a:cs typeface="Verdana"/>
              </a:rPr>
              <a:t>t</a:t>
            </a:r>
            <a:r>
              <a:rPr dirty="0" sz="2750" spc="-90">
                <a:latin typeface="Verdana"/>
                <a:cs typeface="Verdana"/>
              </a:rPr>
              <a:t>s</a:t>
            </a:r>
            <a:r>
              <a:rPr dirty="0" sz="2750" spc="-245">
                <a:latin typeface="Verdana"/>
                <a:cs typeface="Verdana"/>
              </a:rPr>
              <a:t> 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150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24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dirty="0" sz="2750" spc="145">
                <a:solidFill>
                  <a:srgbClr val="332C2C"/>
                </a:solidFill>
                <a:latin typeface="Verdana"/>
                <a:cs typeface="Verdana"/>
              </a:rPr>
              <a:t>p</a:t>
            </a:r>
            <a:r>
              <a:rPr dirty="0" sz="2750" spc="-11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1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-180">
                <a:solidFill>
                  <a:srgbClr val="332C2C"/>
                </a:solidFill>
                <a:latin typeface="Verdana"/>
                <a:cs typeface="Verdana"/>
              </a:rPr>
              <a:t>v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150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145">
                <a:latin typeface="Verdana"/>
                <a:cs typeface="Verdana"/>
              </a:rPr>
              <a:t>p</a:t>
            </a:r>
            <a:r>
              <a:rPr dirty="0" sz="2750" spc="-110">
                <a:latin typeface="Verdana"/>
                <a:cs typeface="Verdana"/>
              </a:rPr>
              <a:t>r</a:t>
            </a:r>
            <a:r>
              <a:rPr dirty="0" sz="2750" spc="50">
                <a:latin typeface="Verdana"/>
                <a:cs typeface="Verdana"/>
              </a:rPr>
              <a:t>o</a:t>
            </a:r>
            <a:r>
              <a:rPr dirty="0" sz="2750" spc="-200">
                <a:latin typeface="Verdana"/>
                <a:cs typeface="Verdana"/>
              </a:rPr>
              <a:t>j</a:t>
            </a:r>
            <a:r>
              <a:rPr dirty="0" sz="2750" spc="20">
                <a:latin typeface="Verdana"/>
                <a:cs typeface="Verdana"/>
              </a:rPr>
              <a:t>e</a:t>
            </a:r>
            <a:r>
              <a:rPr dirty="0" sz="2750" spc="130">
                <a:latin typeface="Verdana"/>
                <a:cs typeface="Verdana"/>
              </a:rPr>
              <a:t>c</a:t>
            </a:r>
            <a:r>
              <a:rPr dirty="0" sz="2750" spc="35">
                <a:latin typeface="Verdana"/>
                <a:cs typeface="Verdana"/>
              </a:rPr>
              <a:t>t</a:t>
            </a:r>
            <a:r>
              <a:rPr dirty="0" sz="2750" spc="-250">
                <a:latin typeface="Verdana"/>
                <a:cs typeface="Verdana"/>
              </a:rPr>
              <a:t> </a:t>
            </a:r>
            <a:r>
              <a:rPr dirty="0" sz="2750" spc="145">
                <a:latin typeface="Verdana"/>
                <a:cs typeface="Verdana"/>
              </a:rPr>
              <a:t>d</a:t>
            </a:r>
            <a:r>
              <a:rPr dirty="0" sz="2750" spc="20">
                <a:latin typeface="Verdana"/>
                <a:cs typeface="Verdana"/>
              </a:rPr>
              <a:t>e</a:t>
            </a:r>
            <a:r>
              <a:rPr dirty="0" sz="2750" spc="-20">
                <a:latin typeface="Verdana"/>
                <a:cs typeface="Verdana"/>
              </a:rPr>
              <a:t>li</a:t>
            </a:r>
            <a:r>
              <a:rPr dirty="0" sz="2750" spc="-180">
                <a:latin typeface="Verdana"/>
                <a:cs typeface="Verdana"/>
              </a:rPr>
              <a:t>v</a:t>
            </a:r>
            <a:r>
              <a:rPr dirty="0" sz="2750" spc="20">
                <a:latin typeface="Verdana"/>
                <a:cs typeface="Verdana"/>
              </a:rPr>
              <a:t>e</a:t>
            </a:r>
            <a:r>
              <a:rPr dirty="0" sz="2750" spc="-30">
                <a:latin typeface="Verdana"/>
                <a:cs typeface="Verdana"/>
              </a:rPr>
              <a:t>r</a:t>
            </a:r>
            <a:r>
              <a:rPr dirty="0" sz="2750" spc="-135">
                <a:latin typeface="Verdana"/>
                <a:cs typeface="Verdana"/>
              </a:rPr>
              <a:t>y</a:t>
            </a:r>
            <a:r>
              <a:rPr dirty="0" sz="2750" spc="-250">
                <a:latin typeface="Verdana"/>
                <a:cs typeface="Verdana"/>
              </a:rPr>
              <a:t> </a:t>
            </a:r>
            <a:r>
              <a:rPr dirty="0" sz="2750" spc="30">
                <a:latin typeface="Verdana"/>
                <a:cs typeface="Verdana"/>
              </a:rPr>
              <a:t>t</a:t>
            </a:r>
            <a:r>
              <a:rPr dirty="0" sz="2750" spc="-20">
                <a:latin typeface="Verdana"/>
                <a:cs typeface="Verdana"/>
              </a:rPr>
              <a:t>i</a:t>
            </a:r>
            <a:r>
              <a:rPr dirty="0" sz="2750" spc="240">
                <a:latin typeface="Verdana"/>
                <a:cs typeface="Verdana"/>
              </a:rPr>
              <a:t>m</a:t>
            </a:r>
            <a:r>
              <a:rPr dirty="0" sz="2750" spc="20">
                <a:latin typeface="Verdana"/>
                <a:cs typeface="Verdana"/>
              </a:rPr>
              <a:t>e</a:t>
            </a:r>
            <a:r>
              <a:rPr dirty="0" sz="2750" spc="-409">
                <a:solidFill>
                  <a:srgbClr val="332C2C"/>
                </a:solidFill>
                <a:latin typeface="Verdana"/>
                <a:cs typeface="Verdana"/>
              </a:rPr>
              <a:t>.  </a:t>
            </a:r>
            <a:r>
              <a:rPr dirty="0" sz="2750" spc="-12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-9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145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24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-95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3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-20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9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3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dirty="0" sz="2750" spc="25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30">
                <a:solidFill>
                  <a:srgbClr val="332C2C"/>
                </a:solidFill>
                <a:latin typeface="Verdana"/>
                <a:cs typeface="Verdana"/>
              </a:rPr>
              <a:t>f</a:t>
            </a:r>
            <a:r>
              <a:rPr dirty="0" sz="2750" spc="-60">
                <a:solidFill>
                  <a:srgbClr val="332C2C"/>
                </a:solidFill>
                <a:latin typeface="Verdana"/>
                <a:cs typeface="Verdana"/>
              </a:rPr>
              <a:t>f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13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dirty="0" sz="2750" spc="3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-180">
                <a:solidFill>
                  <a:srgbClr val="332C2C"/>
                </a:solidFill>
                <a:latin typeface="Verdana"/>
                <a:cs typeface="Verdana"/>
              </a:rPr>
              <a:t>v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95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-9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f  </a:t>
            </a:r>
            <a:r>
              <a:rPr dirty="0" sz="2750" spc="105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dirty="0" sz="2750" spc="-95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17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145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dirty="0" sz="2750" spc="-180">
                <a:solidFill>
                  <a:srgbClr val="332C2C"/>
                </a:solidFill>
                <a:latin typeface="Verdana"/>
                <a:cs typeface="Verdana"/>
              </a:rPr>
              <a:t>v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9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150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95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-40">
                <a:solidFill>
                  <a:srgbClr val="332C2C"/>
                </a:solidFill>
                <a:latin typeface="Verdana"/>
                <a:cs typeface="Verdana"/>
              </a:rPr>
              <a:t>f</a:t>
            </a:r>
            <a:r>
              <a:rPr dirty="0" sz="2750" spc="5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125">
                <a:solidFill>
                  <a:srgbClr val="332C2C"/>
                </a:solidFill>
                <a:latin typeface="Verdana"/>
                <a:cs typeface="Verdana"/>
              </a:rPr>
              <a:t>w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-11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25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</a:rPr>
              <a:t>oo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dirty="0" sz="2750" spc="-9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12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9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-140">
                <a:solidFill>
                  <a:srgbClr val="332C2C"/>
                </a:solidFill>
                <a:latin typeface="Verdana"/>
                <a:cs typeface="Verdana"/>
              </a:rPr>
              <a:t>v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l  </a:t>
            </a:r>
            <a:r>
              <a:rPr dirty="0" sz="2750" spc="15">
                <a:solidFill>
                  <a:srgbClr val="332C2C"/>
                </a:solidFill>
                <a:latin typeface="Verdana"/>
                <a:cs typeface="Verdana"/>
              </a:rPr>
              <a:t>engineering.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8379803" y="1439024"/>
            <a:ext cx="7527925" cy="8826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5600" spc="-195">
                <a:latin typeface="Georgia"/>
                <a:cs typeface="Georgia"/>
              </a:rPr>
              <a:t>Cas</a:t>
            </a:r>
            <a:r>
              <a:rPr dirty="0" sz="5600" spc="-170">
                <a:latin typeface="Georgia"/>
                <a:cs typeface="Georgia"/>
              </a:rPr>
              <a:t>e</a:t>
            </a:r>
            <a:r>
              <a:rPr dirty="0" sz="5600" spc="-290">
                <a:latin typeface="Georgia"/>
                <a:cs typeface="Georgia"/>
              </a:rPr>
              <a:t> </a:t>
            </a:r>
            <a:r>
              <a:rPr dirty="0" sz="5600" spc="-235">
                <a:latin typeface="Georgia"/>
                <a:cs typeface="Georgia"/>
              </a:rPr>
              <a:t>Study</a:t>
            </a:r>
            <a:r>
              <a:rPr dirty="0" sz="5600" spc="-140">
                <a:latin typeface="Georgia"/>
                <a:cs typeface="Georgia"/>
              </a:rPr>
              <a:t>:</a:t>
            </a:r>
            <a:r>
              <a:rPr dirty="0" sz="5600" spc="-290">
                <a:latin typeface="Georgia"/>
                <a:cs typeface="Georgia"/>
              </a:rPr>
              <a:t> </a:t>
            </a:r>
            <a:r>
              <a:rPr dirty="0" sz="5600" spc="-165">
                <a:latin typeface="Georgia"/>
                <a:cs typeface="Georgia"/>
              </a:rPr>
              <a:t>Succes</a:t>
            </a:r>
            <a:r>
              <a:rPr dirty="0" sz="5600" spc="-140">
                <a:latin typeface="Georgia"/>
                <a:cs typeface="Georgia"/>
              </a:rPr>
              <a:t>s</a:t>
            </a:r>
            <a:r>
              <a:rPr dirty="0" sz="5600" spc="-290">
                <a:latin typeface="Georgia"/>
                <a:cs typeface="Georgia"/>
              </a:rPr>
              <a:t> </a:t>
            </a:r>
            <a:r>
              <a:rPr dirty="0" sz="5600" spc="-140">
                <a:latin typeface="Georgia"/>
                <a:cs typeface="Georgia"/>
              </a:rPr>
              <a:t>Story</a:t>
            </a:r>
            <a:endParaRPr sz="56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19999" y="3112503"/>
            <a:ext cx="5229225" cy="5229225"/>
            <a:chOff x="1619999" y="3112503"/>
            <a:chExt cx="5229225" cy="5229225"/>
          </a:xfrm>
        </p:grpSpPr>
        <p:sp>
          <p:nvSpPr>
            <p:cNvPr id="3" name="object 3"/>
            <p:cNvSpPr/>
            <p:nvPr/>
          </p:nvSpPr>
          <p:spPr>
            <a:xfrm>
              <a:off x="1619999" y="3112503"/>
              <a:ext cx="5229225" cy="5229225"/>
            </a:xfrm>
            <a:custGeom>
              <a:avLst/>
              <a:gdLst/>
              <a:ahLst/>
              <a:cxnLst/>
              <a:rect l="l" t="t" r="r" b="b"/>
              <a:pathLst>
                <a:path w="5229225" h="5229225">
                  <a:moveTo>
                    <a:pt x="5229225" y="0"/>
                  </a:moveTo>
                  <a:lnTo>
                    <a:pt x="0" y="0"/>
                  </a:lnTo>
                  <a:lnTo>
                    <a:pt x="0" y="5229225"/>
                  </a:lnTo>
                  <a:lnTo>
                    <a:pt x="5229225" y="5229225"/>
                  </a:lnTo>
                  <a:lnTo>
                    <a:pt x="5229225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0611" y="3171736"/>
              <a:ext cx="5095875" cy="5095874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13042214" y="5610076"/>
            <a:ext cx="5246370" cy="4677410"/>
          </a:xfrm>
          <a:custGeom>
            <a:avLst/>
            <a:gdLst/>
            <a:ahLst/>
            <a:cxnLst/>
            <a:rect l="l" t="t" r="r" b="b"/>
            <a:pathLst>
              <a:path w="5246369" h="4677409">
                <a:moveTo>
                  <a:pt x="5245784" y="0"/>
                </a:moveTo>
                <a:lnTo>
                  <a:pt x="5190872" y="5807"/>
                </a:lnTo>
                <a:lnTo>
                  <a:pt x="5140122" y="12097"/>
                </a:lnTo>
                <a:lnTo>
                  <a:pt x="5089919" y="19185"/>
                </a:lnTo>
                <a:lnTo>
                  <a:pt x="5040255" y="27063"/>
                </a:lnTo>
                <a:lnTo>
                  <a:pt x="4991124" y="35720"/>
                </a:lnTo>
                <a:lnTo>
                  <a:pt x="4942520" y="45146"/>
                </a:lnTo>
                <a:lnTo>
                  <a:pt x="4894437" y="55333"/>
                </a:lnTo>
                <a:lnTo>
                  <a:pt x="4846867" y="66271"/>
                </a:lnTo>
                <a:lnTo>
                  <a:pt x="4799805" y="77950"/>
                </a:lnTo>
                <a:lnTo>
                  <a:pt x="4753244" y="90362"/>
                </a:lnTo>
                <a:lnTo>
                  <a:pt x="4707177" y="103495"/>
                </a:lnTo>
                <a:lnTo>
                  <a:pt x="4661598" y="117341"/>
                </a:lnTo>
                <a:lnTo>
                  <a:pt x="4616500" y="131891"/>
                </a:lnTo>
                <a:lnTo>
                  <a:pt x="4571877" y="147134"/>
                </a:lnTo>
                <a:lnTo>
                  <a:pt x="4527722" y="163061"/>
                </a:lnTo>
                <a:lnTo>
                  <a:pt x="4484029" y="179664"/>
                </a:lnTo>
                <a:lnTo>
                  <a:pt x="4440791" y="196932"/>
                </a:lnTo>
                <a:lnTo>
                  <a:pt x="4398002" y="214855"/>
                </a:lnTo>
                <a:lnTo>
                  <a:pt x="4355656" y="233425"/>
                </a:lnTo>
                <a:lnTo>
                  <a:pt x="4313745" y="252632"/>
                </a:lnTo>
                <a:lnTo>
                  <a:pt x="4272264" y="272466"/>
                </a:lnTo>
                <a:lnTo>
                  <a:pt x="4231205" y="292917"/>
                </a:lnTo>
                <a:lnTo>
                  <a:pt x="4190562" y="313977"/>
                </a:lnTo>
                <a:lnTo>
                  <a:pt x="4150330" y="335636"/>
                </a:lnTo>
                <a:lnTo>
                  <a:pt x="4110501" y="357884"/>
                </a:lnTo>
                <a:lnTo>
                  <a:pt x="4071068" y="380712"/>
                </a:lnTo>
                <a:lnTo>
                  <a:pt x="4032026" y="404110"/>
                </a:lnTo>
                <a:lnTo>
                  <a:pt x="3993367" y="428069"/>
                </a:lnTo>
                <a:lnTo>
                  <a:pt x="3955086" y="452579"/>
                </a:lnTo>
                <a:lnTo>
                  <a:pt x="3917176" y="477630"/>
                </a:lnTo>
                <a:lnTo>
                  <a:pt x="3879629" y="503214"/>
                </a:lnTo>
                <a:lnTo>
                  <a:pt x="3842441" y="529321"/>
                </a:lnTo>
                <a:lnTo>
                  <a:pt x="3805604" y="555941"/>
                </a:lnTo>
                <a:lnTo>
                  <a:pt x="3769111" y="583065"/>
                </a:lnTo>
                <a:lnTo>
                  <a:pt x="3732957" y="610683"/>
                </a:lnTo>
                <a:lnTo>
                  <a:pt x="3697135" y="638786"/>
                </a:lnTo>
                <a:lnTo>
                  <a:pt x="3661638" y="667363"/>
                </a:lnTo>
                <a:lnTo>
                  <a:pt x="3626459" y="696407"/>
                </a:lnTo>
                <a:lnTo>
                  <a:pt x="3591593" y="725907"/>
                </a:lnTo>
                <a:lnTo>
                  <a:pt x="3557033" y="755853"/>
                </a:lnTo>
                <a:lnTo>
                  <a:pt x="3522772" y="786237"/>
                </a:lnTo>
                <a:lnTo>
                  <a:pt x="3488803" y="817049"/>
                </a:lnTo>
                <a:lnTo>
                  <a:pt x="3455121" y="848278"/>
                </a:lnTo>
                <a:lnTo>
                  <a:pt x="3421718" y="879917"/>
                </a:lnTo>
                <a:lnTo>
                  <a:pt x="3388589" y="911954"/>
                </a:lnTo>
                <a:lnTo>
                  <a:pt x="3355726" y="944381"/>
                </a:lnTo>
                <a:lnTo>
                  <a:pt x="3323124" y="977189"/>
                </a:lnTo>
                <a:lnTo>
                  <a:pt x="3290775" y="1010367"/>
                </a:lnTo>
                <a:lnTo>
                  <a:pt x="3258674" y="1043906"/>
                </a:lnTo>
                <a:lnTo>
                  <a:pt x="3226813" y="1077797"/>
                </a:lnTo>
                <a:lnTo>
                  <a:pt x="3195187" y="1112030"/>
                </a:lnTo>
                <a:lnTo>
                  <a:pt x="3163788" y="1146595"/>
                </a:lnTo>
                <a:lnTo>
                  <a:pt x="3132610" y="1181484"/>
                </a:lnTo>
                <a:lnTo>
                  <a:pt x="3101647" y="1216687"/>
                </a:lnTo>
                <a:lnTo>
                  <a:pt x="3070892" y="1252193"/>
                </a:lnTo>
                <a:lnTo>
                  <a:pt x="3040339" y="1287995"/>
                </a:lnTo>
                <a:lnTo>
                  <a:pt x="3009981" y="1324081"/>
                </a:lnTo>
                <a:lnTo>
                  <a:pt x="2979812" y="1360443"/>
                </a:lnTo>
                <a:lnTo>
                  <a:pt x="2949825" y="1397071"/>
                </a:lnTo>
                <a:lnTo>
                  <a:pt x="2920014" y="1433956"/>
                </a:lnTo>
                <a:lnTo>
                  <a:pt x="2890372" y="1471088"/>
                </a:lnTo>
                <a:lnTo>
                  <a:pt x="2860892" y="1508457"/>
                </a:lnTo>
                <a:lnTo>
                  <a:pt x="2831569" y="1546055"/>
                </a:lnTo>
                <a:lnTo>
                  <a:pt x="2802395" y="1583871"/>
                </a:lnTo>
                <a:lnTo>
                  <a:pt x="2773364" y="1621897"/>
                </a:lnTo>
                <a:lnTo>
                  <a:pt x="2744471" y="1660121"/>
                </a:lnTo>
                <a:lnTo>
                  <a:pt x="2715707" y="1698536"/>
                </a:lnTo>
                <a:lnTo>
                  <a:pt x="2687067" y="1737132"/>
                </a:lnTo>
                <a:lnTo>
                  <a:pt x="2658544" y="1775899"/>
                </a:lnTo>
                <a:lnTo>
                  <a:pt x="2630131" y="1814827"/>
                </a:lnTo>
                <a:lnTo>
                  <a:pt x="2601823" y="1853907"/>
                </a:lnTo>
                <a:lnTo>
                  <a:pt x="2573613" y="1893130"/>
                </a:lnTo>
                <a:lnTo>
                  <a:pt x="2545493" y="1932486"/>
                </a:lnTo>
                <a:lnTo>
                  <a:pt x="2517459" y="1971966"/>
                </a:lnTo>
                <a:lnTo>
                  <a:pt x="2489502" y="2011559"/>
                </a:lnTo>
                <a:lnTo>
                  <a:pt x="2461617" y="2051258"/>
                </a:lnTo>
                <a:lnTo>
                  <a:pt x="2433797" y="2091051"/>
                </a:lnTo>
                <a:lnTo>
                  <a:pt x="2406036" y="2130930"/>
                </a:lnTo>
                <a:lnTo>
                  <a:pt x="2378327" y="2170884"/>
                </a:lnTo>
                <a:lnTo>
                  <a:pt x="2350663" y="2210906"/>
                </a:lnTo>
                <a:lnTo>
                  <a:pt x="2323039" y="2250984"/>
                </a:lnTo>
                <a:lnTo>
                  <a:pt x="2295447" y="2291110"/>
                </a:lnTo>
                <a:lnTo>
                  <a:pt x="2267881" y="2331274"/>
                </a:lnTo>
                <a:lnTo>
                  <a:pt x="2240335" y="2371466"/>
                </a:lnTo>
                <a:lnTo>
                  <a:pt x="2212802" y="2411678"/>
                </a:lnTo>
                <a:lnTo>
                  <a:pt x="2185276" y="2451899"/>
                </a:lnTo>
                <a:lnTo>
                  <a:pt x="2157749" y="2492120"/>
                </a:lnTo>
                <a:lnTo>
                  <a:pt x="2130216" y="2532331"/>
                </a:lnTo>
                <a:lnTo>
                  <a:pt x="2102670" y="2572523"/>
                </a:lnTo>
                <a:lnTo>
                  <a:pt x="2075104" y="2612687"/>
                </a:lnTo>
                <a:lnTo>
                  <a:pt x="2047512" y="2652812"/>
                </a:lnTo>
                <a:lnTo>
                  <a:pt x="2019888" y="2692891"/>
                </a:lnTo>
                <a:lnTo>
                  <a:pt x="1992224" y="2732912"/>
                </a:lnTo>
                <a:lnTo>
                  <a:pt x="1964515" y="2772866"/>
                </a:lnTo>
                <a:lnTo>
                  <a:pt x="1936754" y="2812745"/>
                </a:lnTo>
                <a:lnTo>
                  <a:pt x="1908934" y="2852538"/>
                </a:lnTo>
                <a:lnTo>
                  <a:pt x="1881049" y="2892236"/>
                </a:lnTo>
                <a:lnTo>
                  <a:pt x="1853093" y="2931830"/>
                </a:lnTo>
                <a:lnTo>
                  <a:pt x="1825058" y="2971309"/>
                </a:lnTo>
                <a:lnTo>
                  <a:pt x="1796939" y="3010665"/>
                </a:lnTo>
                <a:lnTo>
                  <a:pt x="1768728" y="3049888"/>
                </a:lnTo>
                <a:lnTo>
                  <a:pt x="1740420" y="3088968"/>
                </a:lnTo>
                <a:lnTo>
                  <a:pt x="1712008" y="3127896"/>
                </a:lnTo>
                <a:lnTo>
                  <a:pt x="1683485" y="3166663"/>
                </a:lnTo>
                <a:lnTo>
                  <a:pt x="1654845" y="3205258"/>
                </a:lnTo>
                <a:lnTo>
                  <a:pt x="1626082" y="3243673"/>
                </a:lnTo>
                <a:lnTo>
                  <a:pt x="1597188" y="3281898"/>
                </a:lnTo>
                <a:lnTo>
                  <a:pt x="1568158" y="3319923"/>
                </a:lnTo>
                <a:lnTo>
                  <a:pt x="1538984" y="3357739"/>
                </a:lnTo>
                <a:lnTo>
                  <a:pt x="1509661" y="3395337"/>
                </a:lnTo>
                <a:lnTo>
                  <a:pt x="1480182" y="3432706"/>
                </a:lnTo>
                <a:lnTo>
                  <a:pt x="1450540" y="3469838"/>
                </a:lnTo>
                <a:lnTo>
                  <a:pt x="1420729" y="3506723"/>
                </a:lnTo>
                <a:lnTo>
                  <a:pt x="1390742" y="3543351"/>
                </a:lnTo>
                <a:lnTo>
                  <a:pt x="1360573" y="3579713"/>
                </a:lnTo>
                <a:lnTo>
                  <a:pt x="1330215" y="3615800"/>
                </a:lnTo>
                <a:lnTo>
                  <a:pt x="1299663" y="3651601"/>
                </a:lnTo>
                <a:lnTo>
                  <a:pt x="1268908" y="3687107"/>
                </a:lnTo>
                <a:lnTo>
                  <a:pt x="1237946" y="3722310"/>
                </a:lnTo>
                <a:lnTo>
                  <a:pt x="1206768" y="3757199"/>
                </a:lnTo>
                <a:lnTo>
                  <a:pt x="1175370" y="3791764"/>
                </a:lnTo>
                <a:lnTo>
                  <a:pt x="1143744" y="3825998"/>
                </a:lnTo>
                <a:lnTo>
                  <a:pt x="1111884" y="3859888"/>
                </a:lnTo>
                <a:lnTo>
                  <a:pt x="1079783" y="3893428"/>
                </a:lnTo>
                <a:lnTo>
                  <a:pt x="1047435" y="3926606"/>
                </a:lnTo>
                <a:lnTo>
                  <a:pt x="1014833" y="3959413"/>
                </a:lnTo>
                <a:lnTo>
                  <a:pt x="981971" y="3991840"/>
                </a:lnTo>
                <a:lnTo>
                  <a:pt x="948842" y="4023878"/>
                </a:lnTo>
                <a:lnTo>
                  <a:pt x="915441" y="4055516"/>
                </a:lnTo>
                <a:lnTo>
                  <a:pt x="881759" y="4086746"/>
                </a:lnTo>
                <a:lnTo>
                  <a:pt x="847791" y="4117557"/>
                </a:lnTo>
                <a:lnTo>
                  <a:pt x="813531" y="4147941"/>
                </a:lnTo>
                <a:lnTo>
                  <a:pt x="778971" y="4177888"/>
                </a:lnTo>
                <a:lnTo>
                  <a:pt x="744106" y="4207388"/>
                </a:lnTo>
                <a:lnTo>
                  <a:pt x="708929" y="4236431"/>
                </a:lnTo>
                <a:lnTo>
                  <a:pt x="673432" y="4265009"/>
                </a:lnTo>
                <a:lnTo>
                  <a:pt x="637611" y="4293112"/>
                </a:lnTo>
                <a:lnTo>
                  <a:pt x="601458" y="4320730"/>
                </a:lnTo>
                <a:lnTo>
                  <a:pt x="564967" y="4347854"/>
                </a:lnTo>
                <a:lnTo>
                  <a:pt x="528131" y="4374474"/>
                </a:lnTo>
                <a:lnTo>
                  <a:pt x="490943" y="4400581"/>
                </a:lnTo>
                <a:lnTo>
                  <a:pt x="453398" y="4426165"/>
                </a:lnTo>
                <a:lnTo>
                  <a:pt x="415489" y="4451217"/>
                </a:lnTo>
                <a:lnTo>
                  <a:pt x="377209" y="4475727"/>
                </a:lnTo>
                <a:lnTo>
                  <a:pt x="338552" y="4499686"/>
                </a:lnTo>
                <a:lnTo>
                  <a:pt x="299511" y="4523084"/>
                </a:lnTo>
                <a:lnTo>
                  <a:pt x="260080" y="4545912"/>
                </a:lnTo>
                <a:lnTo>
                  <a:pt x="220252" y="4568160"/>
                </a:lnTo>
                <a:lnTo>
                  <a:pt x="180021" y="4589819"/>
                </a:lnTo>
                <a:lnTo>
                  <a:pt x="139380" y="4610879"/>
                </a:lnTo>
                <a:lnTo>
                  <a:pt x="98323" y="4631331"/>
                </a:lnTo>
                <a:lnTo>
                  <a:pt x="56844" y="4651165"/>
                </a:lnTo>
                <a:lnTo>
                  <a:pt x="14935" y="4670371"/>
                </a:lnTo>
                <a:lnTo>
                  <a:pt x="0" y="4676921"/>
                </a:lnTo>
              </a:path>
            </a:pathLst>
          </a:custGeom>
          <a:ln w="24995">
            <a:solidFill>
              <a:srgbClr val="332C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0" y="548195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37" y="0"/>
                </a:moveTo>
                <a:lnTo>
                  <a:pt x="0" y="0"/>
                </a:lnTo>
                <a:lnTo>
                  <a:pt x="0" y="47625"/>
                </a:lnTo>
                <a:lnTo>
                  <a:pt x="18287937" y="47625"/>
                </a:lnTo>
                <a:lnTo>
                  <a:pt x="18287937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97549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4329919" y="3498888"/>
            <a:ext cx="334645" cy="259715"/>
          </a:xfrm>
          <a:custGeom>
            <a:avLst/>
            <a:gdLst/>
            <a:ahLst/>
            <a:cxnLst/>
            <a:rect l="l" t="t" r="r" b="b"/>
            <a:pathLst>
              <a:path w="334644" h="259714">
                <a:moveTo>
                  <a:pt x="153543" y="0"/>
                </a:moveTo>
                <a:lnTo>
                  <a:pt x="118618" y="0"/>
                </a:lnTo>
                <a:lnTo>
                  <a:pt x="0" y="259461"/>
                </a:lnTo>
                <a:lnTo>
                  <a:pt x="43053" y="259461"/>
                </a:lnTo>
                <a:lnTo>
                  <a:pt x="72263" y="194017"/>
                </a:lnTo>
                <a:lnTo>
                  <a:pt x="242242" y="194017"/>
                </a:lnTo>
                <a:lnTo>
                  <a:pt x="225991" y="158470"/>
                </a:lnTo>
                <a:lnTo>
                  <a:pt x="88138" y="158470"/>
                </a:lnTo>
                <a:lnTo>
                  <a:pt x="135890" y="51790"/>
                </a:lnTo>
                <a:lnTo>
                  <a:pt x="177220" y="51790"/>
                </a:lnTo>
                <a:lnTo>
                  <a:pt x="153543" y="0"/>
                </a:lnTo>
                <a:close/>
              </a:path>
              <a:path w="334644" h="259714">
                <a:moveTo>
                  <a:pt x="242242" y="194017"/>
                </a:moveTo>
                <a:lnTo>
                  <a:pt x="199517" y="194017"/>
                </a:lnTo>
                <a:lnTo>
                  <a:pt x="228854" y="259461"/>
                </a:lnTo>
                <a:lnTo>
                  <a:pt x="272161" y="259461"/>
                </a:lnTo>
                <a:lnTo>
                  <a:pt x="242242" y="194017"/>
                </a:lnTo>
                <a:close/>
              </a:path>
              <a:path w="334644" h="259714">
                <a:moveTo>
                  <a:pt x="177220" y="51790"/>
                </a:moveTo>
                <a:lnTo>
                  <a:pt x="135890" y="51790"/>
                </a:lnTo>
                <a:lnTo>
                  <a:pt x="183642" y="158470"/>
                </a:lnTo>
                <a:lnTo>
                  <a:pt x="225991" y="158470"/>
                </a:lnTo>
                <a:lnTo>
                  <a:pt x="177220" y="51790"/>
                </a:lnTo>
                <a:close/>
              </a:path>
              <a:path w="334644" h="259714">
                <a:moveTo>
                  <a:pt x="334518" y="0"/>
                </a:moveTo>
                <a:lnTo>
                  <a:pt x="294132" y="0"/>
                </a:lnTo>
                <a:lnTo>
                  <a:pt x="294132" y="259461"/>
                </a:lnTo>
                <a:lnTo>
                  <a:pt x="334518" y="259461"/>
                </a:lnTo>
                <a:lnTo>
                  <a:pt x="33451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2637" y="3912806"/>
            <a:ext cx="3038271" cy="343801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14329919" y="3498888"/>
            <a:ext cx="334645" cy="259715"/>
          </a:xfrm>
          <a:custGeom>
            <a:avLst/>
            <a:gdLst/>
            <a:ahLst/>
            <a:cxnLst/>
            <a:rect l="l" t="t" r="r" b="b"/>
            <a:pathLst>
              <a:path w="334644" h="259714">
                <a:moveTo>
                  <a:pt x="153543" y="0"/>
                </a:moveTo>
                <a:lnTo>
                  <a:pt x="118618" y="0"/>
                </a:lnTo>
                <a:lnTo>
                  <a:pt x="0" y="259461"/>
                </a:lnTo>
                <a:lnTo>
                  <a:pt x="43053" y="259461"/>
                </a:lnTo>
                <a:lnTo>
                  <a:pt x="72263" y="194017"/>
                </a:lnTo>
                <a:lnTo>
                  <a:pt x="242242" y="194017"/>
                </a:lnTo>
                <a:lnTo>
                  <a:pt x="225991" y="158470"/>
                </a:lnTo>
                <a:lnTo>
                  <a:pt x="88138" y="158470"/>
                </a:lnTo>
                <a:lnTo>
                  <a:pt x="135890" y="51790"/>
                </a:lnTo>
                <a:lnTo>
                  <a:pt x="177220" y="51790"/>
                </a:lnTo>
                <a:lnTo>
                  <a:pt x="153543" y="0"/>
                </a:lnTo>
                <a:close/>
              </a:path>
              <a:path w="334644" h="259714">
                <a:moveTo>
                  <a:pt x="242242" y="194017"/>
                </a:moveTo>
                <a:lnTo>
                  <a:pt x="199517" y="194017"/>
                </a:lnTo>
                <a:lnTo>
                  <a:pt x="228854" y="259461"/>
                </a:lnTo>
                <a:lnTo>
                  <a:pt x="272161" y="259461"/>
                </a:lnTo>
                <a:lnTo>
                  <a:pt x="242242" y="194017"/>
                </a:lnTo>
                <a:close/>
              </a:path>
              <a:path w="334644" h="259714">
                <a:moveTo>
                  <a:pt x="177220" y="51790"/>
                </a:moveTo>
                <a:lnTo>
                  <a:pt x="135890" y="51790"/>
                </a:lnTo>
                <a:lnTo>
                  <a:pt x="183642" y="158470"/>
                </a:lnTo>
                <a:lnTo>
                  <a:pt x="225991" y="158470"/>
                </a:lnTo>
                <a:lnTo>
                  <a:pt x="177220" y="51790"/>
                </a:lnTo>
                <a:close/>
              </a:path>
              <a:path w="334644" h="259714">
                <a:moveTo>
                  <a:pt x="334518" y="0"/>
                </a:moveTo>
                <a:lnTo>
                  <a:pt x="294132" y="0"/>
                </a:lnTo>
                <a:lnTo>
                  <a:pt x="294132" y="259461"/>
                </a:lnTo>
                <a:lnTo>
                  <a:pt x="334518" y="259461"/>
                </a:lnTo>
                <a:lnTo>
                  <a:pt x="33451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6070600" marR="5080">
              <a:lnSpc>
                <a:spcPct val="101400"/>
              </a:lnSpc>
              <a:spcBef>
                <a:spcPts val="60"/>
              </a:spcBef>
            </a:pPr>
            <a:r>
              <a:rPr dirty="0" spc="65"/>
              <a:t>L</a:t>
            </a:r>
            <a:r>
              <a:rPr dirty="0" spc="50"/>
              <a:t>oo</a:t>
            </a:r>
            <a:r>
              <a:rPr dirty="0" spc="20"/>
              <a:t>k</a:t>
            </a:r>
            <a:r>
              <a:rPr dirty="0" spc="-20"/>
              <a:t>i</a:t>
            </a:r>
            <a:r>
              <a:rPr dirty="0" spc="114"/>
              <a:t>n</a:t>
            </a:r>
            <a:r>
              <a:rPr dirty="0" spc="170"/>
              <a:t>g</a:t>
            </a:r>
            <a:r>
              <a:rPr dirty="0" spc="-250"/>
              <a:t> </a:t>
            </a:r>
            <a:r>
              <a:rPr dirty="0" spc="-35"/>
              <a:t>a</a:t>
            </a:r>
            <a:r>
              <a:rPr dirty="0" spc="114"/>
              <a:t>h</a:t>
            </a:r>
            <a:r>
              <a:rPr dirty="0" spc="-20"/>
              <a:t>e</a:t>
            </a:r>
            <a:r>
              <a:rPr dirty="0" spc="-35"/>
              <a:t>a</a:t>
            </a:r>
            <a:r>
              <a:rPr dirty="0" spc="145"/>
              <a:t>d</a:t>
            </a:r>
            <a:r>
              <a:rPr dirty="0" spc="-420"/>
              <a:t>,</a:t>
            </a:r>
            <a:r>
              <a:rPr dirty="0" spc="-250"/>
              <a:t> </a:t>
            </a:r>
            <a:r>
              <a:rPr dirty="0" spc="30"/>
              <a:t>t</a:t>
            </a:r>
            <a:r>
              <a:rPr dirty="0" spc="114"/>
              <a:t>h</a:t>
            </a:r>
            <a:r>
              <a:rPr dirty="0" spc="25"/>
              <a:t>e</a:t>
            </a:r>
            <a:r>
              <a:rPr dirty="0" spc="-250"/>
              <a:t> </a:t>
            </a:r>
            <a:r>
              <a:rPr dirty="0" spc="-20"/>
              <a:t>i</a:t>
            </a:r>
            <a:r>
              <a:rPr dirty="0" spc="114"/>
              <a:t>n</a:t>
            </a:r>
            <a:r>
              <a:rPr dirty="0" spc="-20"/>
              <a:t>t</a:t>
            </a:r>
            <a:r>
              <a:rPr dirty="0" spc="20"/>
              <a:t>e</a:t>
            </a:r>
            <a:r>
              <a:rPr dirty="0" spc="165"/>
              <a:t>g</a:t>
            </a:r>
            <a:r>
              <a:rPr dirty="0" spc="-200"/>
              <a:t>r</a:t>
            </a:r>
            <a:r>
              <a:rPr dirty="0" spc="-35"/>
              <a:t>a</a:t>
            </a:r>
            <a:r>
              <a:rPr dirty="0" spc="30"/>
              <a:t>t</a:t>
            </a:r>
            <a:r>
              <a:rPr dirty="0" spc="-20"/>
              <a:t>i</a:t>
            </a:r>
            <a:r>
              <a:rPr dirty="0" spc="50"/>
              <a:t>o</a:t>
            </a:r>
            <a:r>
              <a:rPr dirty="0" spc="120"/>
              <a:t>n</a:t>
            </a:r>
            <a:r>
              <a:rPr dirty="0" spc="-250"/>
              <a:t> </a:t>
            </a:r>
            <a:r>
              <a:rPr dirty="0" spc="50"/>
              <a:t>o</a:t>
            </a:r>
            <a:r>
              <a:rPr dirty="0" spc="-35"/>
              <a:t>f</a:t>
            </a:r>
            <a:r>
              <a:rPr dirty="0" spc="-250"/>
              <a:t> </a:t>
            </a:r>
            <a:r>
              <a:rPr dirty="0" spc="90">
                <a:solidFill>
                  <a:srgbClr val="000000"/>
                </a:solidFill>
              </a:rPr>
              <a:t>A</a:t>
            </a:r>
            <a:r>
              <a:rPr dirty="0" spc="-330">
                <a:solidFill>
                  <a:srgbClr val="000000"/>
                </a:solidFill>
              </a:rPr>
              <a:t>I</a:t>
            </a:r>
            <a:r>
              <a:rPr dirty="0" spc="-245">
                <a:solidFill>
                  <a:srgbClr val="000000"/>
                </a:solidFill>
              </a:rPr>
              <a:t> </a:t>
            </a:r>
            <a:r>
              <a:rPr dirty="0" spc="-35"/>
              <a:t>a</a:t>
            </a:r>
            <a:r>
              <a:rPr dirty="0" spc="114"/>
              <a:t>n</a:t>
            </a:r>
            <a:r>
              <a:rPr dirty="0" spc="105"/>
              <a:t>d  </a:t>
            </a:r>
            <a:r>
              <a:rPr dirty="0" spc="75">
                <a:solidFill>
                  <a:srgbClr val="000000"/>
                </a:solidFill>
              </a:rPr>
              <a:t>machine</a:t>
            </a:r>
            <a:r>
              <a:rPr dirty="0" spc="-250">
                <a:solidFill>
                  <a:srgbClr val="000000"/>
                </a:solidFill>
              </a:rPr>
              <a:t> </a:t>
            </a:r>
            <a:r>
              <a:rPr dirty="0" spc="25">
                <a:solidFill>
                  <a:srgbClr val="000000"/>
                </a:solidFill>
              </a:rPr>
              <a:t>learning</a:t>
            </a:r>
            <a:r>
              <a:rPr dirty="0" spc="-245">
                <a:solidFill>
                  <a:srgbClr val="000000"/>
                </a:solidFill>
              </a:rPr>
              <a:t> </a:t>
            </a:r>
            <a:r>
              <a:rPr dirty="0" spc="75"/>
              <a:t>with</a:t>
            </a:r>
            <a:r>
              <a:rPr dirty="0" spc="-245"/>
              <a:t> </a:t>
            </a:r>
            <a:r>
              <a:rPr dirty="0" spc="55"/>
              <a:t>design</a:t>
            </a:r>
            <a:r>
              <a:rPr dirty="0" spc="-250"/>
              <a:t> </a:t>
            </a:r>
            <a:r>
              <a:rPr dirty="0" spc="-10"/>
              <a:t>software</a:t>
            </a:r>
            <a:r>
              <a:rPr dirty="0" spc="-245"/>
              <a:t> </a:t>
            </a:r>
            <a:r>
              <a:rPr dirty="0" spc="25"/>
              <a:t>will </a:t>
            </a:r>
            <a:r>
              <a:rPr dirty="0" spc="-950"/>
              <a:t> </a:t>
            </a:r>
            <a:r>
              <a:rPr dirty="0" spc="-40"/>
              <a:t>f</a:t>
            </a:r>
            <a:r>
              <a:rPr dirty="0" spc="105"/>
              <a:t>u</a:t>
            </a:r>
            <a:r>
              <a:rPr dirty="0" spc="-30"/>
              <a:t>r</a:t>
            </a:r>
            <a:r>
              <a:rPr dirty="0" spc="30"/>
              <a:t>t</a:t>
            </a:r>
            <a:r>
              <a:rPr dirty="0" spc="114"/>
              <a:t>h</a:t>
            </a:r>
            <a:r>
              <a:rPr dirty="0" spc="20"/>
              <a:t>e</a:t>
            </a:r>
            <a:r>
              <a:rPr dirty="0" spc="-70"/>
              <a:t>r</a:t>
            </a:r>
            <a:r>
              <a:rPr dirty="0" spc="-250"/>
              <a:t> </a:t>
            </a:r>
            <a:r>
              <a:rPr dirty="0" spc="-110"/>
              <a:t>r</a:t>
            </a:r>
            <a:r>
              <a:rPr dirty="0" spc="-5"/>
              <a:t>e</a:t>
            </a:r>
            <a:r>
              <a:rPr dirty="0" spc="-180"/>
              <a:t>v</a:t>
            </a:r>
            <a:r>
              <a:rPr dirty="0" spc="50"/>
              <a:t>o</a:t>
            </a:r>
            <a:r>
              <a:rPr dirty="0" spc="-20"/>
              <a:t>l</a:t>
            </a:r>
            <a:r>
              <a:rPr dirty="0" spc="105"/>
              <a:t>u</a:t>
            </a:r>
            <a:r>
              <a:rPr dirty="0" spc="30"/>
              <a:t>t</a:t>
            </a:r>
            <a:r>
              <a:rPr dirty="0" spc="-20"/>
              <a:t>i</a:t>
            </a:r>
            <a:r>
              <a:rPr dirty="0" spc="50"/>
              <a:t>o</a:t>
            </a:r>
            <a:r>
              <a:rPr dirty="0" spc="114"/>
              <a:t>n</a:t>
            </a:r>
            <a:r>
              <a:rPr dirty="0" spc="-20"/>
              <a:t>i</a:t>
            </a:r>
            <a:r>
              <a:rPr dirty="0" spc="-65"/>
              <a:t>z</a:t>
            </a:r>
            <a:r>
              <a:rPr dirty="0" spc="25"/>
              <a:t>e</a:t>
            </a:r>
            <a:r>
              <a:rPr dirty="0" spc="-250"/>
              <a:t> </a:t>
            </a:r>
            <a:r>
              <a:rPr dirty="0" spc="30"/>
              <a:t>t</a:t>
            </a:r>
            <a:r>
              <a:rPr dirty="0" spc="114"/>
              <a:t>h</a:t>
            </a:r>
            <a:r>
              <a:rPr dirty="0" spc="25"/>
              <a:t>e</a:t>
            </a:r>
            <a:r>
              <a:rPr dirty="0" spc="-250"/>
              <a:t> </a:t>
            </a:r>
            <a:r>
              <a:rPr dirty="0" spc="85"/>
              <a:t>c</a:t>
            </a:r>
            <a:r>
              <a:rPr dirty="0" spc="50"/>
              <a:t>o</a:t>
            </a:r>
            <a:r>
              <a:rPr dirty="0" spc="114"/>
              <a:t>n</a:t>
            </a:r>
            <a:r>
              <a:rPr dirty="0" spc="-95"/>
              <a:t>s</a:t>
            </a:r>
            <a:r>
              <a:rPr dirty="0" spc="30"/>
              <a:t>t</a:t>
            </a:r>
            <a:r>
              <a:rPr dirty="0" spc="-75"/>
              <a:t>r</a:t>
            </a:r>
            <a:r>
              <a:rPr dirty="0" spc="105"/>
              <a:t>u</a:t>
            </a:r>
            <a:r>
              <a:rPr dirty="0" spc="130"/>
              <a:t>c</a:t>
            </a:r>
            <a:r>
              <a:rPr dirty="0" spc="30"/>
              <a:t>t</a:t>
            </a:r>
            <a:r>
              <a:rPr dirty="0" spc="-20"/>
              <a:t>i</a:t>
            </a:r>
            <a:r>
              <a:rPr dirty="0" spc="50"/>
              <a:t>o</a:t>
            </a:r>
            <a:r>
              <a:rPr dirty="0" spc="85"/>
              <a:t>n  </a:t>
            </a:r>
            <a:r>
              <a:rPr dirty="0" spc="-20"/>
              <a:t>i</a:t>
            </a:r>
            <a:r>
              <a:rPr dirty="0" spc="114"/>
              <a:t>n</a:t>
            </a:r>
            <a:r>
              <a:rPr dirty="0" spc="145"/>
              <a:t>d</a:t>
            </a:r>
            <a:r>
              <a:rPr dirty="0" spc="105"/>
              <a:t>u</a:t>
            </a:r>
            <a:r>
              <a:rPr dirty="0" spc="-95"/>
              <a:t>s</a:t>
            </a:r>
            <a:r>
              <a:rPr dirty="0" spc="30"/>
              <a:t>t</a:t>
            </a:r>
            <a:r>
              <a:rPr dirty="0" spc="-30"/>
              <a:t>r</a:t>
            </a:r>
            <a:r>
              <a:rPr dirty="0" spc="-229"/>
              <a:t>y</a:t>
            </a:r>
            <a:r>
              <a:rPr dirty="0" spc="-420"/>
              <a:t>.</a:t>
            </a:r>
            <a:r>
              <a:rPr dirty="0" spc="-250"/>
              <a:t> </a:t>
            </a:r>
            <a:r>
              <a:rPr dirty="0" spc="95"/>
              <a:t>E</a:t>
            </a:r>
            <a:r>
              <a:rPr dirty="0" spc="240"/>
              <a:t>m</a:t>
            </a:r>
            <a:r>
              <a:rPr dirty="0" spc="145"/>
              <a:t>b</a:t>
            </a:r>
            <a:r>
              <a:rPr dirty="0" spc="-200"/>
              <a:t>r</a:t>
            </a:r>
            <a:r>
              <a:rPr dirty="0" spc="-35"/>
              <a:t>a</a:t>
            </a:r>
            <a:r>
              <a:rPr dirty="0" spc="90"/>
              <a:t>c</a:t>
            </a:r>
            <a:r>
              <a:rPr dirty="0" spc="-20"/>
              <a:t>i</a:t>
            </a:r>
            <a:r>
              <a:rPr dirty="0" spc="114"/>
              <a:t>n</a:t>
            </a:r>
            <a:r>
              <a:rPr dirty="0" spc="170"/>
              <a:t>g</a:t>
            </a:r>
            <a:r>
              <a:rPr dirty="0" spc="-250"/>
              <a:t> </a:t>
            </a:r>
            <a:r>
              <a:rPr dirty="0" spc="30"/>
              <a:t>t</a:t>
            </a:r>
            <a:r>
              <a:rPr dirty="0" spc="114"/>
              <a:t>h</a:t>
            </a:r>
            <a:r>
              <a:rPr dirty="0" spc="20"/>
              <a:t>e</a:t>
            </a:r>
            <a:r>
              <a:rPr dirty="0" spc="-95"/>
              <a:t>s</a:t>
            </a:r>
            <a:r>
              <a:rPr dirty="0" spc="25"/>
              <a:t>e</a:t>
            </a:r>
            <a:r>
              <a:rPr dirty="0" spc="-250"/>
              <a:t> </a:t>
            </a:r>
            <a:r>
              <a:rPr dirty="0" spc="-20"/>
              <a:t>t</a:t>
            </a:r>
            <a:r>
              <a:rPr dirty="0" spc="20"/>
              <a:t>e</a:t>
            </a:r>
            <a:r>
              <a:rPr dirty="0" spc="90"/>
              <a:t>c</a:t>
            </a:r>
            <a:r>
              <a:rPr dirty="0" spc="114"/>
              <a:t>hn</a:t>
            </a:r>
            <a:r>
              <a:rPr dirty="0" spc="50"/>
              <a:t>o</a:t>
            </a:r>
            <a:r>
              <a:rPr dirty="0" spc="-20"/>
              <a:t>l</a:t>
            </a:r>
            <a:r>
              <a:rPr dirty="0" spc="50"/>
              <a:t>o</a:t>
            </a:r>
            <a:r>
              <a:rPr dirty="0" spc="165"/>
              <a:t>g</a:t>
            </a:r>
            <a:r>
              <a:rPr dirty="0" spc="-20"/>
              <a:t>i</a:t>
            </a:r>
            <a:r>
              <a:rPr dirty="0" spc="20"/>
              <a:t>e</a:t>
            </a:r>
            <a:r>
              <a:rPr dirty="0" spc="-70"/>
              <a:t>s  </a:t>
            </a:r>
            <a:r>
              <a:rPr dirty="0" spc="165"/>
              <a:t>w</a:t>
            </a:r>
            <a:r>
              <a:rPr dirty="0" spc="-20"/>
              <a:t>il</a:t>
            </a:r>
            <a:r>
              <a:rPr dirty="0" spc="-15"/>
              <a:t>l</a:t>
            </a:r>
            <a:r>
              <a:rPr dirty="0" spc="-250"/>
              <a:t> </a:t>
            </a:r>
            <a:r>
              <a:rPr dirty="0" spc="-20"/>
              <a:t>l</a:t>
            </a:r>
            <a:r>
              <a:rPr dirty="0" spc="-20"/>
              <a:t>e</a:t>
            </a:r>
            <a:r>
              <a:rPr dirty="0" spc="-35"/>
              <a:t>a</a:t>
            </a:r>
            <a:r>
              <a:rPr dirty="0" spc="150"/>
              <a:t>d</a:t>
            </a:r>
            <a:r>
              <a:rPr dirty="0" spc="-250"/>
              <a:t> </a:t>
            </a:r>
            <a:r>
              <a:rPr dirty="0" spc="-20"/>
              <a:t>t</a:t>
            </a:r>
            <a:r>
              <a:rPr dirty="0" spc="55"/>
              <a:t>o</a:t>
            </a:r>
            <a:r>
              <a:rPr dirty="0" spc="-250"/>
              <a:t> </a:t>
            </a:r>
            <a:r>
              <a:rPr dirty="0" spc="-95"/>
              <a:t>s</a:t>
            </a:r>
            <a:r>
              <a:rPr dirty="0" spc="240"/>
              <a:t>m</a:t>
            </a:r>
            <a:r>
              <a:rPr dirty="0" spc="-35"/>
              <a:t>a</a:t>
            </a:r>
            <a:r>
              <a:rPr dirty="0" spc="-30"/>
              <a:t>r</a:t>
            </a:r>
            <a:r>
              <a:rPr dirty="0" spc="-20"/>
              <a:t>t</a:t>
            </a:r>
            <a:r>
              <a:rPr dirty="0" spc="20"/>
              <a:t>e</a:t>
            </a:r>
            <a:r>
              <a:rPr dirty="0" spc="-100"/>
              <a:t>r</a:t>
            </a:r>
            <a:r>
              <a:rPr dirty="0" spc="-420"/>
              <a:t>,</a:t>
            </a:r>
            <a:r>
              <a:rPr dirty="0" spc="-245"/>
              <a:t> </a:t>
            </a:r>
            <a:r>
              <a:rPr dirty="0" spc="240"/>
              <a:t>m</a:t>
            </a:r>
            <a:r>
              <a:rPr dirty="0" spc="50"/>
              <a:t>o</a:t>
            </a:r>
            <a:r>
              <a:rPr dirty="0" spc="-110"/>
              <a:t>r</a:t>
            </a:r>
            <a:r>
              <a:rPr dirty="0" spc="25"/>
              <a:t>e</a:t>
            </a:r>
            <a:r>
              <a:rPr dirty="0" spc="-250"/>
              <a:t> </a:t>
            </a:r>
            <a:r>
              <a:rPr dirty="0" spc="20"/>
              <a:t>e</a:t>
            </a:r>
            <a:r>
              <a:rPr dirty="0" spc="-35"/>
              <a:t>f</a:t>
            </a:r>
            <a:r>
              <a:rPr dirty="0" spc="-50"/>
              <a:t>ﬁ</a:t>
            </a:r>
            <a:r>
              <a:rPr dirty="0" spc="90"/>
              <a:t>c</a:t>
            </a:r>
            <a:r>
              <a:rPr dirty="0" spc="-20"/>
              <a:t>i</a:t>
            </a:r>
            <a:r>
              <a:rPr dirty="0" spc="20"/>
              <a:t>e</a:t>
            </a:r>
            <a:r>
              <a:rPr dirty="0" spc="114"/>
              <a:t>n</a:t>
            </a:r>
            <a:r>
              <a:rPr dirty="0" spc="35"/>
              <a:t>t</a:t>
            </a:r>
            <a:r>
              <a:rPr dirty="0" spc="-250"/>
              <a:t> </a:t>
            </a:r>
            <a:r>
              <a:rPr dirty="0" spc="145"/>
              <a:t>b</a:t>
            </a:r>
            <a:r>
              <a:rPr dirty="0" spc="105"/>
              <a:t>u</a:t>
            </a:r>
            <a:r>
              <a:rPr dirty="0" spc="-20"/>
              <a:t>il</a:t>
            </a:r>
            <a:r>
              <a:rPr dirty="0" spc="145"/>
              <a:t>d</a:t>
            </a:r>
            <a:r>
              <a:rPr dirty="0" spc="-20"/>
              <a:t>i</a:t>
            </a:r>
            <a:r>
              <a:rPr dirty="0" spc="114"/>
              <a:t>n</a:t>
            </a:r>
            <a:r>
              <a:rPr dirty="0" spc="120"/>
              <a:t>g  </a:t>
            </a:r>
            <a:r>
              <a:rPr dirty="0" spc="5"/>
              <a:t>practices</a:t>
            </a:r>
            <a:r>
              <a:rPr dirty="0" spc="-250"/>
              <a:t> </a:t>
            </a:r>
            <a:r>
              <a:rPr dirty="0" spc="80"/>
              <a:t>and</a:t>
            </a:r>
            <a:r>
              <a:rPr dirty="0" spc="-245"/>
              <a:t> </a:t>
            </a:r>
            <a:r>
              <a:rPr dirty="0" spc="75"/>
              <a:t>enhanced</a:t>
            </a:r>
            <a:r>
              <a:rPr dirty="0" spc="-245"/>
              <a:t> </a:t>
            </a:r>
            <a:r>
              <a:rPr dirty="0" spc="10"/>
              <a:t>project</a:t>
            </a:r>
            <a:r>
              <a:rPr dirty="0" spc="-250"/>
              <a:t> </a:t>
            </a:r>
            <a:r>
              <a:rPr dirty="0"/>
              <a:t>outcomes.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8379803" y="1429499"/>
            <a:ext cx="449516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210">
                <a:latin typeface="Georgia"/>
                <a:cs typeface="Georgia"/>
              </a:rPr>
              <a:t>Future</a:t>
            </a:r>
            <a:r>
              <a:rPr dirty="0" sz="6000" spc="-310">
                <a:latin typeface="Georgia"/>
                <a:cs typeface="Georgia"/>
              </a:rPr>
              <a:t> </a:t>
            </a:r>
            <a:r>
              <a:rPr dirty="0" sz="6000" spc="-220">
                <a:latin typeface="Georgia"/>
                <a:cs typeface="Georgia"/>
              </a:rPr>
              <a:t>Trends</a:t>
            </a:r>
            <a:endParaRPr sz="60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091970"/>
            <a:ext cx="2929890" cy="4196080"/>
          </a:xfrm>
          <a:custGeom>
            <a:avLst/>
            <a:gdLst/>
            <a:ahLst/>
            <a:cxnLst/>
            <a:rect l="l" t="t" r="r" b="b"/>
            <a:pathLst>
              <a:path w="2929890" h="4196080">
                <a:moveTo>
                  <a:pt x="0" y="0"/>
                </a:moveTo>
                <a:lnTo>
                  <a:pt x="35896" y="29865"/>
                </a:lnTo>
                <a:lnTo>
                  <a:pt x="69718" y="58874"/>
                </a:lnTo>
                <a:lnTo>
                  <a:pt x="103228" y="88438"/>
                </a:lnTo>
                <a:lnTo>
                  <a:pt x="136431" y="118546"/>
                </a:lnTo>
                <a:lnTo>
                  <a:pt x="169333" y="149188"/>
                </a:lnTo>
                <a:lnTo>
                  <a:pt x="201940" y="180354"/>
                </a:lnTo>
                <a:lnTo>
                  <a:pt x="234258" y="212035"/>
                </a:lnTo>
                <a:lnTo>
                  <a:pt x="266292" y="244219"/>
                </a:lnTo>
                <a:lnTo>
                  <a:pt x="298048" y="276897"/>
                </a:lnTo>
                <a:lnTo>
                  <a:pt x="329531" y="310060"/>
                </a:lnTo>
                <a:lnTo>
                  <a:pt x="360747" y="343696"/>
                </a:lnTo>
                <a:lnTo>
                  <a:pt x="391703" y="377796"/>
                </a:lnTo>
                <a:lnTo>
                  <a:pt x="422402" y="412349"/>
                </a:lnTo>
                <a:lnTo>
                  <a:pt x="452853" y="447346"/>
                </a:lnTo>
                <a:lnTo>
                  <a:pt x="483059" y="482776"/>
                </a:lnTo>
                <a:lnTo>
                  <a:pt x="513026" y="518630"/>
                </a:lnTo>
                <a:lnTo>
                  <a:pt x="542761" y="554897"/>
                </a:lnTo>
                <a:lnTo>
                  <a:pt x="572269" y="591567"/>
                </a:lnTo>
                <a:lnTo>
                  <a:pt x="601555" y="628630"/>
                </a:lnTo>
                <a:lnTo>
                  <a:pt x="630626" y="666077"/>
                </a:lnTo>
                <a:lnTo>
                  <a:pt x="659486" y="703896"/>
                </a:lnTo>
                <a:lnTo>
                  <a:pt x="688143" y="742078"/>
                </a:lnTo>
                <a:lnTo>
                  <a:pt x="716600" y="780613"/>
                </a:lnTo>
                <a:lnTo>
                  <a:pt x="744865" y="819491"/>
                </a:lnTo>
                <a:lnTo>
                  <a:pt x="772942" y="858702"/>
                </a:lnTo>
                <a:lnTo>
                  <a:pt x="800838" y="898235"/>
                </a:lnTo>
                <a:lnTo>
                  <a:pt x="828558" y="938080"/>
                </a:lnTo>
                <a:lnTo>
                  <a:pt x="856107" y="978228"/>
                </a:lnTo>
                <a:lnTo>
                  <a:pt x="883492" y="1018668"/>
                </a:lnTo>
                <a:lnTo>
                  <a:pt x="910718" y="1059391"/>
                </a:lnTo>
                <a:lnTo>
                  <a:pt x="937790" y="1100385"/>
                </a:lnTo>
                <a:lnTo>
                  <a:pt x="964715" y="1141642"/>
                </a:lnTo>
                <a:lnTo>
                  <a:pt x="991498" y="1183151"/>
                </a:lnTo>
                <a:lnTo>
                  <a:pt x="1018145" y="1224902"/>
                </a:lnTo>
                <a:lnTo>
                  <a:pt x="1044661" y="1266884"/>
                </a:lnTo>
                <a:lnTo>
                  <a:pt x="1071053" y="1309089"/>
                </a:lnTo>
                <a:lnTo>
                  <a:pt x="1097325" y="1351505"/>
                </a:lnTo>
                <a:lnTo>
                  <a:pt x="1123484" y="1394122"/>
                </a:lnTo>
                <a:lnTo>
                  <a:pt x="1149534" y="1436931"/>
                </a:lnTo>
                <a:lnTo>
                  <a:pt x="1175483" y="1479922"/>
                </a:lnTo>
                <a:lnTo>
                  <a:pt x="1201335" y="1523084"/>
                </a:lnTo>
                <a:lnTo>
                  <a:pt x="1227096" y="1566407"/>
                </a:lnTo>
                <a:lnTo>
                  <a:pt x="1252773" y="1609882"/>
                </a:lnTo>
                <a:lnTo>
                  <a:pt x="1278369" y="1653497"/>
                </a:lnTo>
                <a:lnTo>
                  <a:pt x="1303892" y="1697244"/>
                </a:lnTo>
                <a:lnTo>
                  <a:pt x="1329347" y="1741112"/>
                </a:lnTo>
                <a:lnTo>
                  <a:pt x="1354739" y="1785090"/>
                </a:lnTo>
                <a:lnTo>
                  <a:pt x="1380075" y="1829170"/>
                </a:lnTo>
                <a:lnTo>
                  <a:pt x="1405359" y="1873340"/>
                </a:lnTo>
                <a:lnTo>
                  <a:pt x="1430598" y="1917590"/>
                </a:lnTo>
                <a:lnTo>
                  <a:pt x="1455798" y="1961912"/>
                </a:lnTo>
                <a:lnTo>
                  <a:pt x="1480963" y="2006293"/>
                </a:lnTo>
                <a:lnTo>
                  <a:pt x="1506100" y="2050726"/>
                </a:lnTo>
                <a:lnTo>
                  <a:pt x="1531214" y="2095198"/>
                </a:lnTo>
                <a:lnTo>
                  <a:pt x="1556311" y="2139701"/>
                </a:lnTo>
                <a:lnTo>
                  <a:pt x="1581397" y="2184224"/>
                </a:lnTo>
                <a:lnTo>
                  <a:pt x="1606477" y="2228757"/>
                </a:lnTo>
                <a:lnTo>
                  <a:pt x="1631557" y="2273289"/>
                </a:lnTo>
                <a:lnTo>
                  <a:pt x="1656643" y="2317812"/>
                </a:lnTo>
                <a:lnTo>
                  <a:pt x="1681740" y="2362315"/>
                </a:lnTo>
                <a:lnTo>
                  <a:pt x="1706854" y="2406787"/>
                </a:lnTo>
                <a:lnTo>
                  <a:pt x="1731991" y="2451219"/>
                </a:lnTo>
                <a:lnTo>
                  <a:pt x="1757157" y="2495600"/>
                </a:lnTo>
                <a:lnTo>
                  <a:pt x="1782356" y="2539921"/>
                </a:lnTo>
                <a:lnTo>
                  <a:pt x="1807595" y="2584172"/>
                </a:lnTo>
                <a:lnTo>
                  <a:pt x="1832879" y="2628342"/>
                </a:lnTo>
                <a:lnTo>
                  <a:pt x="1858215" y="2672421"/>
                </a:lnTo>
                <a:lnTo>
                  <a:pt x="1883607" y="2716399"/>
                </a:lnTo>
                <a:lnTo>
                  <a:pt x="1909062" y="2760266"/>
                </a:lnTo>
                <a:lnTo>
                  <a:pt x="1934585" y="2804013"/>
                </a:lnTo>
                <a:lnTo>
                  <a:pt x="1960181" y="2847628"/>
                </a:lnTo>
                <a:lnTo>
                  <a:pt x="1985857" y="2891103"/>
                </a:lnTo>
                <a:lnTo>
                  <a:pt x="2011618" y="2934426"/>
                </a:lnTo>
                <a:lnTo>
                  <a:pt x="2037470" y="2977587"/>
                </a:lnTo>
                <a:lnTo>
                  <a:pt x="2063419" y="3020578"/>
                </a:lnTo>
                <a:lnTo>
                  <a:pt x="2089470" y="3063387"/>
                </a:lnTo>
                <a:lnTo>
                  <a:pt x="2115628" y="3106004"/>
                </a:lnTo>
                <a:lnTo>
                  <a:pt x="2141900" y="3148420"/>
                </a:lnTo>
                <a:lnTo>
                  <a:pt x="2168292" y="3190625"/>
                </a:lnTo>
                <a:lnTo>
                  <a:pt x="2194808" y="3232607"/>
                </a:lnTo>
                <a:lnTo>
                  <a:pt x="2221454" y="3274358"/>
                </a:lnTo>
                <a:lnTo>
                  <a:pt x="2248237" y="3315866"/>
                </a:lnTo>
                <a:lnTo>
                  <a:pt x="2275162" y="3357123"/>
                </a:lnTo>
                <a:lnTo>
                  <a:pt x="2302235" y="3398118"/>
                </a:lnTo>
                <a:lnTo>
                  <a:pt x="2329460" y="3438840"/>
                </a:lnTo>
                <a:lnTo>
                  <a:pt x="2356845" y="3479280"/>
                </a:lnTo>
                <a:lnTo>
                  <a:pt x="2384394" y="3519428"/>
                </a:lnTo>
                <a:lnTo>
                  <a:pt x="2412114" y="3559273"/>
                </a:lnTo>
                <a:lnTo>
                  <a:pt x="2440009" y="3598806"/>
                </a:lnTo>
                <a:lnTo>
                  <a:pt x="2468087" y="3638017"/>
                </a:lnTo>
                <a:lnTo>
                  <a:pt x="2496351" y="3676895"/>
                </a:lnTo>
                <a:lnTo>
                  <a:pt x="2524809" y="3715430"/>
                </a:lnTo>
                <a:lnTo>
                  <a:pt x="2553465" y="3753612"/>
                </a:lnTo>
                <a:lnTo>
                  <a:pt x="2582325" y="3791431"/>
                </a:lnTo>
                <a:lnTo>
                  <a:pt x="2611396" y="3828878"/>
                </a:lnTo>
                <a:lnTo>
                  <a:pt x="2640682" y="3865941"/>
                </a:lnTo>
                <a:lnTo>
                  <a:pt x="2670190" y="3902611"/>
                </a:lnTo>
                <a:lnTo>
                  <a:pt x="2699925" y="3938878"/>
                </a:lnTo>
                <a:lnTo>
                  <a:pt x="2729892" y="3974732"/>
                </a:lnTo>
                <a:lnTo>
                  <a:pt x="2760098" y="4010162"/>
                </a:lnTo>
                <a:lnTo>
                  <a:pt x="2790548" y="4045159"/>
                </a:lnTo>
                <a:lnTo>
                  <a:pt x="2821248" y="4079712"/>
                </a:lnTo>
                <a:lnTo>
                  <a:pt x="2852203" y="4113812"/>
                </a:lnTo>
                <a:lnTo>
                  <a:pt x="2883419" y="4147448"/>
                </a:lnTo>
                <a:lnTo>
                  <a:pt x="2914903" y="4180610"/>
                </a:lnTo>
                <a:lnTo>
                  <a:pt x="2929655" y="4195791"/>
                </a:lnTo>
              </a:path>
            </a:pathLst>
          </a:custGeom>
          <a:ln w="24997">
            <a:solidFill>
              <a:srgbClr val="332C2C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061" y="9993"/>
            <a:ext cx="18287365" cy="10277475"/>
            <a:chOff x="1061" y="9993"/>
            <a:chExt cx="18287365" cy="102774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67505" y="9993"/>
              <a:ext cx="8020494" cy="1027700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54" y="548830"/>
              <a:ext cx="18287365" cy="9251950"/>
            </a:xfrm>
            <a:custGeom>
              <a:avLst/>
              <a:gdLst/>
              <a:ahLst/>
              <a:cxnLst/>
              <a:rect l="l" t="t" r="r" b="b"/>
              <a:pathLst>
                <a:path w="18287365" h="9251950">
                  <a:moveTo>
                    <a:pt x="18286934" y="9203855"/>
                  </a:moveTo>
                  <a:lnTo>
                    <a:pt x="304" y="9203855"/>
                  </a:lnTo>
                  <a:lnTo>
                    <a:pt x="304" y="9251480"/>
                  </a:lnTo>
                  <a:lnTo>
                    <a:pt x="18286934" y="9251480"/>
                  </a:lnTo>
                  <a:lnTo>
                    <a:pt x="18286934" y="9203855"/>
                  </a:lnTo>
                  <a:close/>
                </a:path>
                <a:path w="18287365" h="9251950">
                  <a:moveTo>
                    <a:pt x="18286934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18286934" y="47625"/>
                  </a:lnTo>
                  <a:lnTo>
                    <a:pt x="18286934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48083" y="3496843"/>
              <a:ext cx="1622132" cy="26374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667852" y="3484282"/>
              <a:ext cx="7064375" cy="705485"/>
            </a:xfrm>
            <a:custGeom>
              <a:avLst/>
              <a:gdLst/>
              <a:ahLst/>
              <a:cxnLst/>
              <a:rect l="l" t="t" r="r" b="b"/>
              <a:pathLst>
                <a:path w="7064375" h="705485">
                  <a:moveTo>
                    <a:pt x="187693" y="665886"/>
                  </a:moveTo>
                  <a:lnTo>
                    <a:pt x="40411" y="665886"/>
                  </a:lnTo>
                  <a:lnTo>
                    <a:pt x="40411" y="589419"/>
                  </a:lnTo>
                  <a:lnTo>
                    <a:pt x="167106" y="589419"/>
                  </a:lnTo>
                  <a:lnTo>
                    <a:pt x="167106" y="552856"/>
                  </a:lnTo>
                  <a:lnTo>
                    <a:pt x="40411" y="552856"/>
                  </a:lnTo>
                  <a:lnTo>
                    <a:pt x="40411" y="480237"/>
                  </a:lnTo>
                  <a:lnTo>
                    <a:pt x="182486" y="480237"/>
                  </a:lnTo>
                  <a:lnTo>
                    <a:pt x="182486" y="443318"/>
                  </a:lnTo>
                  <a:lnTo>
                    <a:pt x="0" y="443318"/>
                  </a:lnTo>
                  <a:lnTo>
                    <a:pt x="0" y="702792"/>
                  </a:lnTo>
                  <a:lnTo>
                    <a:pt x="187693" y="702792"/>
                  </a:lnTo>
                  <a:lnTo>
                    <a:pt x="187693" y="665886"/>
                  </a:lnTo>
                  <a:close/>
                </a:path>
                <a:path w="7064375" h="705485">
                  <a:moveTo>
                    <a:pt x="408190" y="443318"/>
                  </a:moveTo>
                  <a:lnTo>
                    <a:pt x="195541" y="443318"/>
                  </a:lnTo>
                  <a:lnTo>
                    <a:pt x="195541" y="480237"/>
                  </a:lnTo>
                  <a:lnTo>
                    <a:pt x="281660" y="480237"/>
                  </a:lnTo>
                  <a:lnTo>
                    <a:pt x="281660" y="702792"/>
                  </a:lnTo>
                  <a:lnTo>
                    <a:pt x="322072" y="702792"/>
                  </a:lnTo>
                  <a:lnTo>
                    <a:pt x="322072" y="480237"/>
                  </a:lnTo>
                  <a:lnTo>
                    <a:pt x="408190" y="480237"/>
                  </a:lnTo>
                  <a:lnTo>
                    <a:pt x="408190" y="443318"/>
                  </a:lnTo>
                  <a:close/>
                </a:path>
                <a:path w="7064375" h="705485">
                  <a:moveTo>
                    <a:pt x="651548" y="702792"/>
                  </a:moveTo>
                  <a:lnTo>
                    <a:pt x="621639" y="637349"/>
                  </a:lnTo>
                  <a:lnTo>
                    <a:pt x="605383" y="601802"/>
                  </a:lnTo>
                  <a:lnTo>
                    <a:pt x="563054" y="509168"/>
                  </a:lnTo>
                  <a:lnTo>
                    <a:pt x="563054" y="601802"/>
                  </a:lnTo>
                  <a:lnTo>
                    <a:pt x="467588" y="601802"/>
                  </a:lnTo>
                  <a:lnTo>
                    <a:pt x="515327" y="495122"/>
                  </a:lnTo>
                  <a:lnTo>
                    <a:pt x="563054" y="601802"/>
                  </a:lnTo>
                  <a:lnTo>
                    <a:pt x="563054" y="509168"/>
                  </a:lnTo>
                  <a:lnTo>
                    <a:pt x="556641" y="495122"/>
                  </a:lnTo>
                  <a:lnTo>
                    <a:pt x="532968" y="443318"/>
                  </a:lnTo>
                  <a:lnTo>
                    <a:pt x="498017" y="443318"/>
                  </a:lnTo>
                  <a:lnTo>
                    <a:pt x="379437" y="702792"/>
                  </a:lnTo>
                  <a:lnTo>
                    <a:pt x="422414" y="702792"/>
                  </a:lnTo>
                  <a:lnTo>
                    <a:pt x="451688" y="637349"/>
                  </a:lnTo>
                  <a:lnTo>
                    <a:pt x="578954" y="637349"/>
                  </a:lnTo>
                  <a:lnTo>
                    <a:pt x="608228" y="702792"/>
                  </a:lnTo>
                  <a:lnTo>
                    <a:pt x="651548" y="702792"/>
                  </a:lnTo>
                  <a:close/>
                </a:path>
                <a:path w="7064375" h="705485">
                  <a:moveTo>
                    <a:pt x="892771" y="630085"/>
                  </a:moveTo>
                  <a:lnTo>
                    <a:pt x="882091" y="590956"/>
                  </a:lnTo>
                  <a:lnTo>
                    <a:pt x="880897" y="589419"/>
                  </a:lnTo>
                  <a:lnTo>
                    <a:pt x="876401" y="583615"/>
                  </a:lnTo>
                  <a:lnTo>
                    <a:pt x="869734" y="577240"/>
                  </a:lnTo>
                  <a:lnTo>
                    <a:pt x="862101" y="571842"/>
                  </a:lnTo>
                  <a:lnTo>
                    <a:pt x="853490" y="567423"/>
                  </a:lnTo>
                  <a:lnTo>
                    <a:pt x="859650" y="563003"/>
                  </a:lnTo>
                  <a:lnTo>
                    <a:pt x="879195" y="524243"/>
                  </a:lnTo>
                  <a:lnTo>
                    <a:pt x="879868" y="513549"/>
                  </a:lnTo>
                  <a:lnTo>
                    <a:pt x="878293" y="497662"/>
                  </a:lnTo>
                  <a:lnTo>
                    <a:pt x="873607" y="483692"/>
                  </a:lnTo>
                  <a:lnTo>
                    <a:pt x="870686" y="479209"/>
                  </a:lnTo>
                  <a:lnTo>
                    <a:pt x="865784" y="471678"/>
                  </a:lnTo>
                  <a:lnTo>
                    <a:pt x="854837" y="461606"/>
                  </a:lnTo>
                  <a:lnTo>
                    <a:pt x="852360" y="460159"/>
                  </a:lnTo>
                  <a:lnTo>
                    <a:pt x="852360" y="627951"/>
                  </a:lnTo>
                  <a:lnTo>
                    <a:pt x="851446" y="637400"/>
                  </a:lnTo>
                  <a:lnTo>
                    <a:pt x="819327" y="664578"/>
                  </a:lnTo>
                  <a:lnTo>
                    <a:pt x="793153" y="666902"/>
                  </a:lnTo>
                  <a:lnTo>
                    <a:pt x="713943" y="666902"/>
                  </a:lnTo>
                  <a:lnTo>
                    <a:pt x="713943" y="589419"/>
                  </a:lnTo>
                  <a:lnTo>
                    <a:pt x="793153" y="589419"/>
                  </a:lnTo>
                  <a:lnTo>
                    <a:pt x="837742" y="598817"/>
                  </a:lnTo>
                  <a:lnTo>
                    <a:pt x="852360" y="627951"/>
                  </a:lnTo>
                  <a:lnTo>
                    <a:pt x="852360" y="460159"/>
                  </a:lnTo>
                  <a:lnTo>
                    <a:pt x="841171" y="453605"/>
                  </a:lnTo>
                  <a:lnTo>
                    <a:pt x="839368" y="452970"/>
                  </a:lnTo>
                  <a:lnTo>
                    <a:pt x="839368" y="516369"/>
                  </a:lnTo>
                  <a:lnTo>
                    <a:pt x="838504" y="524929"/>
                  </a:lnTo>
                  <a:lnTo>
                    <a:pt x="808545" y="551180"/>
                  </a:lnTo>
                  <a:lnTo>
                    <a:pt x="784694" y="553542"/>
                  </a:lnTo>
                  <a:lnTo>
                    <a:pt x="713943" y="553542"/>
                  </a:lnTo>
                  <a:lnTo>
                    <a:pt x="713943" y="479209"/>
                  </a:lnTo>
                  <a:lnTo>
                    <a:pt x="784694" y="479209"/>
                  </a:lnTo>
                  <a:lnTo>
                    <a:pt x="825614" y="488518"/>
                  </a:lnTo>
                  <a:lnTo>
                    <a:pt x="839368" y="516369"/>
                  </a:lnTo>
                  <a:lnTo>
                    <a:pt x="839368" y="452970"/>
                  </a:lnTo>
                  <a:lnTo>
                    <a:pt x="825233" y="447890"/>
                  </a:lnTo>
                  <a:lnTo>
                    <a:pt x="806996" y="444461"/>
                  </a:lnTo>
                  <a:lnTo>
                    <a:pt x="786485" y="443318"/>
                  </a:lnTo>
                  <a:lnTo>
                    <a:pt x="673544" y="443318"/>
                  </a:lnTo>
                  <a:lnTo>
                    <a:pt x="673544" y="702792"/>
                  </a:lnTo>
                  <a:lnTo>
                    <a:pt x="793496" y="702792"/>
                  </a:lnTo>
                  <a:lnTo>
                    <a:pt x="836269" y="698080"/>
                  </a:lnTo>
                  <a:lnTo>
                    <a:pt x="878497" y="673442"/>
                  </a:lnTo>
                  <a:lnTo>
                    <a:pt x="882650" y="666902"/>
                  </a:lnTo>
                  <a:lnTo>
                    <a:pt x="886421" y="660984"/>
                  </a:lnTo>
                  <a:lnTo>
                    <a:pt x="891184" y="646531"/>
                  </a:lnTo>
                  <a:lnTo>
                    <a:pt x="892771" y="630085"/>
                  </a:lnTo>
                  <a:close/>
                </a:path>
                <a:path w="7064375" h="705485">
                  <a:moveTo>
                    <a:pt x="1110792" y="630770"/>
                  </a:moveTo>
                  <a:lnTo>
                    <a:pt x="1096365" y="589318"/>
                  </a:lnTo>
                  <a:lnTo>
                    <a:pt x="1062393" y="567410"/>
                  </a:lnTo>
                  <a:lnTo>
                    <a:pt x="1022083" y="555434"/>
                  </a:lnTo>
                  <a:lnTo>
                    <a:pt x="1006348" y="551497"/>
                  </a:lnTo>
                  <a:lnTo>
                    <a:pt x="999045" y="549440"/>
                  </a:lnTo>
                  <a:lnTo>
                    <a:pt x="962139" y="528726"/>
                  </a:lnTo>
                  <a:lnTo>
                    <a:pt x="959916" y="522554"/>
                  </a:lnTo>
                  <a:lnTo>
                    <a:pt x="959916" y="508025"/>
                  </a:lnTo>
                  <a:lnTo>
                    <a:pt x="990600" y="480733"/>
                  </a:lnTo>
                  <a:lnTo>
                    <a:pt x="1017066" y="477748"/>
                  </a:lnTo>
                  <a:lnTo>
                    <a:pt x="1024839" y="478040"/>
                  </a:lnTo>
                  <a:lnTo>
                    <a:pt x="1067117" y="489534"/>
                  </a:lnTo>
                  <a:lnTo>
                    <a:pt x="1087818" y="501764"/>
                  </a:lnTo>
                  <a:lnTo>
                    <a:pt x="1098016" y="477748"/>
                  </a:lnTo>
                  <a:lnTo>
                    <a:pt x="1060475" y="447255"/>
                  </a:lnTo>
                  <a:lnTo>
                    <a:pt x="1017409" y="441185"/>
                  </a:lnTo>
                  <a:lnTo>
                    <a:pt x="1001699" y="441820"/>
                  </a:lnTo>
                  <a:lnTo>
                    <a:pt x="962901" y="451269"/>
                  </a:lnTo>
                  <a:lnTo>
                    <a:pt x="930516" y="478358"/>
                  </a:lnTo>
                  <a:lnTo>
                    <a:pt x="919848" y="515683"/>
                  </a:lnTo>
                  <a:lnTo>
                    <a:pt x="920419" y="526084"/>
                  </a:lnTo>
                  <a:lnTo>
                    <a:pt x="939850" y="563537"/>
                  </a:lnTo>
                  <a:lnTo>
                    <a:pt x="976185" y="582930"/>
                  </a:lnTo>
                  <a:lnTo>
                    <a:pt x="1024559" y="595630"/>
                  </a:lnTo>
                  <a:lnTo>
                    <a:pt x="1031849" y="597687"/>
                  </a:lnTo>
                  <a:lnTo>
                    <a:pt x="1063980" y="614019"/>
                  </a:lnTo>
                  <a:lnTo>
                    <a:pt x="1068476" y="618756"/>
                  </a:lnTo>
                  <a:lnTo>
                    <a:pt x="1070724" y="624928"/>
                  </a:lnTo>
                  <a:lnTo>
                    <a:pt x="1070724" y="638949"/>
                  </a:lnTo>
                  <a:lnTo>
                    <a:pt x="1039749" y="665492"/>
                  </a:lnTo>
                  <a:lnTo>
                    <a:pt x="1012113" y="668362"/>
                  </a:lnTo>
                  <a:lnTo>
                    <a:pt x="1000874" y="667867"/>
                  </a:lnTo>
                  <a:lnTo>
                    <a:pt x="958634" y="655624"/>
                  </a:lnTo>
                  <a:lnTo>
                    <a:pt x="929246" y="633679"/>
                  </a:lnTo>
                  <a:lnTo>
                    <a:pt x="912406" y="667169"/>
                  </a:lnTo>
                  <a:lnTo>
                    <a:pt x="944486" y="690206"/>
                  </a:lnTo>
                  <a:lnTo>
                    <a:pt x="984110" y="702589"/>
                  </a:lnTo>
                  <a:lnTo>
                    <a:pt x="1012113" y="704926"/>
                  </a:lnTo>
                  <a:lnTo>
                    <a:pt x="1027976" y="704303"/>
                  </a:lnTo>
                  <a:lnTo>
                    <a:pt x="1067054" y="694842"/>
                  </a:lnTo>
                  <a:lnTo>
                    <a:pt x="1099312" y="668362"/>
                  </a:lnTo>
                  <a:lnTo>
                    <a:pt x="1099769" y="667766"/>
                  </a:lnTo>
                  <a:lnTo>
                    <a:pt x="1104582" y="659079"/>
                  </a:lnTo>
                  <a:lnTo>
                    <a:pt x="1108036" y="650011"/>
                  </a:lnTo>
                  <a:lnTo>
                    <a:pt x="1110094" y="640588"/>
                  </a:lnTo>
                  <a:lnTo>
                    <a:pt x="1110792" y="630770"/>
                  </a:lnTo>
                  <a:close/>
                </a:path>
                <a:path w="7064375" h="705485">
                  <a:moveTo>
                    <a:pt x="6428943" y="274167"/>
                  </a:moveTo>
                  <a:lnTo>
                    <a:pt x="6373025" y="195783"/>
                  </a:lnTo>
                  <a:lnTo>
                    <a:pt x="6366307" y="186347"/>
                  </a:lnTo>
                  <a:lnTo>
                    <a:pt x="6367678" y="185737"/>
                  </a:lnTo>
                  <a:lnTo>
                    <a:pt x="6379045" y="179755"/>
                  </a:lnTo>
                  <a:lnTo>
                    <a:pt x="6389052" y="172542"/>
                  </a:lnTo>
                  <a:lnTo>
                    <a:pt x="6397714" y="164122"/>
                  </a:lnTo>
                  <a:lnTo>
                    <a:pt x="6400863" y="159943"/>
                  </a:lnTo>
                  <a:lnTo>
                    <a:pt x="6405016" y="154470"/>
                  </a:lnTo>
                  <a:lnTo>
                    <a:pt x="6410807" y="143751"/>
                  </a:lnTo>
                  <a:lnTo>
                    <a:pt x="6414948" y="132092"/>
                  </a:lnTo>
                  <a:lnTo>
                    <a:pt x="6417424" y="119494"/>
                  </a:lnTo>
                  <a:lnTo>
                    <a:pt x="6418262" y="105943"/>
                  </a:lnTo>
                  <a:lnTo>
                    <a:pt x="6417424" y="92113"/>
                  </a:lnTo>
                  <a:lnTo>
                    <a:pt x="6401155" y="51612"/>
                  </a:lnTo>
                  <a:lnTo>
                    <a:pt x="6377762" y="30759"/>
                  </a:lnTo>
                  <a:lnTo>
                    <a:pt x="6377762" y="105943"/>
                  </a:lnTo>
                  <a:lnTo>
                    <a:pt x="6376708" y="118084"/>
                  </a:lnTo>
                  <a:lnTo>
                    <a:pt x="6351562" y="152019"/>
                  </a:lnTo>
                  <a:lnTo>
                    <a:pt x="6310185" y="159943"/>
                  </a:lnTo>
                  <a:lnTo>
                    <a:pt x="6252349" y="159943"/>
                  </a:lnTo>
                  <a:lnTo>
                    <a:pt x="6252349" y="51612"/>
                  </a:lnTo>
                  <a:lnTo>
                    <a:pt x="6310185" y="51612"/>
                  </a:lnTo>
                  <a:lnTo>
                    <a:pt x="6351562" y="59588"/>
                  </a:lnTo>
                  <a:lnTo>
                    <a:pt x="6376708" y="93662"/>
                  </a:lnTo>
                  <a:lnTo>
                    <a:pt x="6377762" y="105943"/>
                  </a:lnTo>
                  <a:lnTo>
                    <a:pt x="6377762" y="30759"/>
                  </a:lnTo>
                  <a:lnTo>
                    <a:pt x="6341427" y="17399"/>
                  </a:lnTo>
                  <a:lnTo>
                    <a:pt x="6310871" y="14693"/>
                  </a:lnTo>
                  <a:lnTo>
                    <a:pt x="6252349" y="14693"/>
                  </a:lnTo>
                  <a:lnTo>
                    <a:pt x="6252349" y="13843"/>
                  </a:lnTo>
                  <a:lnTo>
                    <a:pt x="6251537" y="14693"/>
                  </a:lnTo>
                  <a:lnTo>
                    <a:pt x="6211925" y="14693"/>
                  </a:lnTo>
                  <a:lnTo>
                    <a:pt x="6211925" y="274167"/>
                  </a:lnTo>
                  <a:lnTo>
                    <a:pt x="6252349" y="274167"/>
                  </a:lnTo>
                  <a:lnTo>
                    <a:pt x="6252349" y="196507"/>
                  </a:lnTo>
                  <a:lnTo>
                    <a:pt x="6316497" y="196507"/>
                  </a:lnTo>
                  <a:lnTo>
                    <a:pt x="6321946" y="196265"/>
                  </a:lnTo>
                  <a:lnTo>
                    <a:pt x="6327203" y="195783"/>
                  </a:lnTo>
                  <a:lnTo>
                    <a:pt x="6382715" y="274167"/>
                  </a:lnTo>
                  <a:lnTo>
                    <a:pt x="6428943" y="274167"/>
                  </a:lnTo>
                  <a:close/>
                </a:path>
                <a:path w="7064375" h="705485">
                  <a:moveTo>
                    <a:pt x="6635775" y="156781"/>
                  </a:moveTo>
                  <a:lnTo>
                    <a:pt x="6633565" y="156781"/>
                  </a:lnTo>
                  <a:lnTo>
                    <a:pt x="6631838" y="147637"/>
                  </a:lnTo>
                  <a:lnTo>
                    <a:pt x="6629387" y="138874"/>
                  </a:lnTo>
                  <a:lnTo>
                    <a:pt x="6607442" y="102171"/>
                  </a:lnTo>
                  <a:lnTo>
                    <a:pt x="6594691" y="91478"/>
                  </a:lnTo>
                  <a:lnTo>
                    <a:pt x="6594691" y="156781"/>
                  </a:lnTo>
                  <a:lnTo>
                    <a:pt x="6481191" y="156781"/>
                  </a:lnTo>
                  <a:lnTo>
                    <a:pt x="6501790" y="122059"/>
                  </a:lnTo>
                  <a:lnTo>
                    <a:pt x="6538303" y="110045"/>
                  </a:lnTo>
                  <a:lnTo>
                    <a:pt x="6546647" y="110540"/>
                  </a:lnTo>
                  <a:lnTo>
                    <a:pt x="6585013" y="132918"/>
                  </a:lnTo>
                  <a:lnTo>
                    <a:pt x="6594691" y="156781"/>
                  </a:lnTo>
                  <a:lnTo>
                    <a:pt x="6594691" y="91478"/>
                  </a:lnTo>
                  <a:lnTo>
                    <a:pt x="6551841" y="74955"/>
                  </a:lnTo>
                  <a:lnTo>
                    <a:pt x="6538303" y="74155"/>
                  </a:lnTo>
                  <a:lnTo>
                    <a:pt x="6524866" y="74980"/>
                  </a:lnTo>
                  <a:lnTo>
                    <a:pt x="6488570" y="87236"/>
                  </a:lnTo>
                  <a:lnTo>
                    <a:pt x="6453708" y="123024"/>
                  </a:lnTo>
                  <a:lnTo>
                    <a:pt x="6441859" y="160693"/>
                  </a:lnTo>
                  <a:lnTo>
                    <a:pt x="6441072" y="174891"/>
                  </a:lnTo>
                  <a:lnTo>
                    <a:pt x="6441897" y="189115"/>
                  </a:lnTo>
                  <a:lnTo>
                    <a:pt x="6454318" y="227012"/>
                  </a:lnTo>
                  <a:lnTo>
                    <a:pt x="6479895" y="255778"/>
                  </a:lnTo>
                  <a:lnTo>
                    <a:pt x="6516167" y="272643"/>
                  </a:lnTo>
                  <a:lnTo>
                    <a:pt x="6544958" y="275882"/>
                  </a:lnTo>
                  <a:lnTo>
                    <a:pt x="6556464" y="275374"/>
                  </a:lnTo>
                  <a:lnTo>
                    <a:pt x="6598056" y="262636"/>
                  </a:lnTo>
                  <a:lnTo>
                    <a:pt x="6624650" y="239306"/>
                  </a:lnTo>
                  <a:lnTo>
                    <a:pt x="6625437" y="238455"/>
                  </a:lnTo>
                  <a:lnTo>
                    <a:pt x="6602031" y="211366"/>
                  </a:lnTo>
                  <a:lnTo>
                    <a:pt x="6594703" y="219265"/>
                  </a:lnTo>
                  <a:lnTo>
                    <a:pt x="6587604" y="225666"/>
                  </a:lnTo>
                  <a:lnTo>
                    <a:pt x="6545643" y="239306"/>
                  </a:lnTo>
                  <a:lnTo>
                    <a:pt x="6536144" y="238810"/>
                  </a:lnTo>
                  <a:lnTo>
                    <a:pt x="6497891" y="221780"/>
                  </a:lnTo>
                  <a:lnTo>
                    <a:pt x="6480988" y="189839"/>
                  </a:lnTo>
                  <a:lnTo>
                    <a:pt x="6634404" y="189839"/>
                  </a:lnTo>
                  <a:lnTo>
                    <a:pt x="6634467" y="180251"/>
                  </a:lnTo>
                  <a:lnTo>
                    <a:pt x="6634581" y="178993"/>
                  </a:lnTo>
                  <a:lnTo>
                    <a:pt x="6634747" y="177685"/>
                  </a:lnTo>
                  <a:lnTo>
                    <a:pt x="6634835" y="169164"/>
                  </a:lnTo>
                  <a:lnTo>
                    <a:pt x="6634480" y="163626"/>
                  </a:lnTo>
                  <a:lnTo>
                    <a:pt x="6633769" y="158267"/>
                  </a:lnTo>
                  <a:lnTo>
                    <a:pt x="6635775" y="156781"/>
                  </a:lnTo>
                  <a:close/>
                </a:path>
                <a:path w="7064375" h="705485">
                  <a:moveTo>
                    <a:pt x="6840626" y="75958"/>
                  </a:moveTo>
                  <a:lnTo>
                    <a:pt x="6800215" y="75958"/>
                  </a:lnTo>
                  <a:lnTo>
                    <a:pt x="6735191" y="221780"/>
                  </a:lnTo>
                  <a:lnTo>
                    <a:pt x="6671030" y="75958"/>
                  </a:lnTo>
                  <a:lnTo>
                    <a:pt x="6629260" y="75958"/>
                  </a:lnTo>
                  <a:lnTo>
                    <a:pt x="6717258" y="274167"/>
                  </a:lnTo>
                  <a:lnTo>
                    <a:pt x="6752196" y="274167"/>
                  </a:lnTo>
                  <a:lnTo>
                    <a:pt x="6775564" y="221780"/>
                  </a:lnTo>
                  <a:lnTo>
                    <a:pt x="6840626" y="75958"/>
                  </a:lnTo>
                  <a:close/>
                </a:path>
                <a:path w="7064375" h="705485">
                  <a:moveTo>
                    <a:pt x="6896468" y="75958"/>
                  </a:moveTo>
                  <a:lnTo>
                    <a:pt x="6857174" y="75958"/>
                  </a:lnTo>
                  <a:lnTo>
                    <a:pt x="6857174" y="274167"/>
                  </a:lnTo>
                  <a:lnTo>
                    <a:pt x="6896468" y="274167"/>
                  </a:lnTo>
                  <a:lnTo>
                    <a:pt x="6896468" y="75958"/>
                  </a:lnTo>
                  <a:close/>
                </a:path>
                <a:path w="7064375" h="705485">
                  <a:moveTo>
                    <a:pt x="6902450" y="17348"/>
                  </a:moveTo>
                  <a:lnTo>
                    <a:pt x="6899948" y="11544"/>
                  </a:lnTo>
                  <a:lnTo>
                    <a:pt x="6889978" y="2311"/>
                  </a:lnTo>
                  <a:lnTo>
                    <a:pt x="6883997" y="0"/>
                  </a:lnTo>
                  <a:lnTo>
                    <a:pt x="6869925" y="0"/>
                  </a:lnTo>
                  <a:lnTo>
                    <a:pt x="6863918" y="2400"/>
                  </a:lnTo>
                  <a:lnTo>
                    <a:pt x="6854012" y="11963"/>
                  </a:lnTo>
                  <a:lnTo>
                    <a:pt x="6851536" y="17830"/>
                  </a:lnTo>
                  <a:lnTo>
                    <a:pt x="6851536" y="31673"/>
                  </a:lnTo>
                  <a:lnTo>
                    <a:pt x="6853987" y="37566"/>
                  </a:lnTo>
                  <a:lnTo>
                    <a:pt x="6858876" y="42468"/>
                  </a:lnTo>
                  <a:lnTo>
                    <a:pt x="6863842" y="47358"/>
                  </a:lnTo>
                  <a:lnTo>
                    <a:pt x="6869874" y="49809"/>
                  </a:lnTo>
                  <a:lnTo>
                    <a:pt x="6884390" y="49809"/>
                  </a:lnTo>
                  <a:lnTo>
                    <a:pt x="6890499" y="47358"/>
                  </a:lnTo>
                  <a:lnTo>
                    <a:pt x="6900062" y="37566"/>
                  </a:lnTo>
                  <a:lnTo>
                    <a:pt x="6902386" y="31673"/>
                  </a:lnTo>
                  <a:lnTo>
                    <a:pt x="6902450" y="17348"/>
                  </a:lnTo>
                  <a:close/>
                </a:path>
                <a:path w="7064375" h="705485">
                  <a:moveTo>
                    <a:pt x="7064324" y="257416"/>
                  </a:moveTo>
                  <a:lnTo>
                    <a:pt x="7055891" y="240080"/>
                  </a:lnTo>
                  <a:lnTo>
                    <a:pt x="7049122" y="226148"/>
                  </a:lnTo>
                  <a:lnTo>
                    <a:pt x="7041261" y="232244"/>
                  </a:lnTo>
                  <a:lnTo>
                    <a:pt x="7033692" y="236601"/>
                  </a:lnTo>
                  <a:lnTo>
                    <a:pt x="7026402" y="239217"/>
                  </a:lnTo>
                  <a:lnTo>
                    <a:pt x="7019391" y="240080"/>
                  </a:lnTo>
                  <a:lnTo>
                    <a:pt x="7011238" y="240080"/>
                  </a:lnTo>
                  <a:lnTo>
                    <a:pt x="7005091" y="237883"/>
                  </a:lnTo>
                  <a:lnTo>
                    <a:pt x="7000938" y="233502"/>
                  </a:lnTo>
                  <a:lnTo>
                    <a:pt x="6996836" y="229120"/>
                  </a:lnTo>
                  <a:lnTo>
                    <a:pt x="6994779" y="222504"/>
                  </a:lnTo>
                  <a:lnTo>
                    <a:pt x="6994779" y="111074"/>
                  </a:lnTo>
                  <a:lnTo>
                    <a:pt x="7050824" y="111074"/>
                  </a:lnTo>
                  <a:lnTo>
                    <a:pt x="7050824" y="75958"/>
                  </a:lnTo>
                  <a:lnTo>
                    <a:pt x="6994779" y="75958"/>
                  </a:lnTo>
                  <a:lnTo>
                    <a:pt x="6994779" y="35280"/>
                  </a:lnTo>
                  <a:lnTo>
                    <a:pt x="6955485" y="35280"/>
                  </a:lnTo>
                  <a:lnTo>
                    <a:pt x="6955485" y="75958"/>
                  </a:lnTo>
                  <a:lnTo>
                    <a:pt x="6922592" y="75958"/>
                  </a:lnTo>
                  <a:lnTo>
                    <a:pt x="6922592" y="111074"/>
                  </a:lnTo>
                  <a:lnTo>
                    <a:pt x="6955485" y="111074"/>
                  </a:lnTo>
                  <a:lnTo>
                    <a:pt x="6955485" y="215125"/>
                  </a:lnTo>
                  <a:lnTo>
                    <a:pt x="6956476" y="228625"/>
                  </a:lnTo>
                  <a:lnTo>
                    <a:pt x="6980415" y="266852"/>
                  </a:lnTo>
                  <a:lnTo>
                    <a:pt x="7016572" y="275882"/>
                  </a:lnTo>
                  <a:lnTo>
                    <a:pt x="7024548" y="275882"/>
                  </a:lnTo>
                  <a:lnTo>
                    <a:pt x="7058101" y="262661"/>
                  </a:lnTo>
                  <a:lnTo>
                    <a:pt x="7064324" y="257416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58285" y="3925468"/>
              <a:ext cx="1007148" cy="26374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9020" y="4760633"/>
              <a:ext cx="4814366" cy="34380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667852" y="3484282"/>
              <a:ext cx="7064375" cy="705485"/>
            </a:xfrm>
            <a:custGeom>
              <a:avLst/>
              <a:gdLst/>
              <a:ahLst/>
              <a:cxnLst/>
              <a:rect l="l" t="t" r="r" b="b"/>
              <a:pathLst>
                <a:path w="7064375" h="705485">
                  <a:moveTo>
                    <a:pt x="187693" y="665886"/>
                  </a:moveTo>
                  <a:lnTo>
                    <a:pt x="40411" y="665886"/>
                  </a:lnTo>
                  <a:lnTo>
                    <a:pt x="40411" y="589419"/>
                  </a:lnTo>
                  <a:lnTo>
                    <a:pt x="167106" y="589419"/>
                  </a:lnTo>
                  <a:lnTo>
                    <a:pt x="167106" y="552856"/>
                  </a:lnTo>
                  <a:lnTo>
                    <a:pt x="40411" y="552856"/>
                  </a:lnTo>
                  <a:lnTo>
                    <a:pt x="40411" y="480237"/>
                  </a:lnTo>
                  <a:lnTo>
                    <a:pt x="182486" y="480237"/>
                  </a:lnTo>
                  <a:lnTo>
                    <a:pt x="182486" y="443318"/>
                  </a:lnTo>
                  <a:lnTo>
                    <a:pt x="0" y="443318"/>
                  </a:lnTo>
                  <a:lnTo>
                    <a:pt x="0" y="702792"/>
                  </a:lnTo>
                  <a:lnTo>
                    <a:pt x="187693" y="702792"/>
                  </a:lnTo>
                  <a:lnTo>
                    <a:pt x="187693" y="665886"/>
                  </a:lnTo>
                  <a:close/>
                </a:path>
                <a:path w="7064375" h="705485">
                  <a:moveTo>
                    <a:pt x="408190" y="443318"/>
                  </a:moveTo>
                  <a:lnTo>
                    <a:pt x="195541" y="443318"/>
                  </a:lnTo>
                  <a:lnTo>
                    <a:pt x="195541" y="480237"/>
                  </a:lnTo>
                  <a:lnTo>
                    <a:pt x="281660" y="480237"/>
                  </a:lnTo>
                  <a:lnTo>
                    <a:pt x="281660" y="702792"/>
                  </a:lnTo>
                  <a:lnTo>
                    <a:pt x="322072" y="702792"/>
                  </a:lnTo>
                  <a:lnTo>
                    <a:pt x="322072" y="480237"/>
                  </a:lnTo>
                  <a:lnTo>
                    <a:pt x="408190" y="480237"/>
                  </a:lnTo>
                  <a:lnTo>
                    <a:pt x="408190" y="443318"/>
                  </a:lnTo>
                  <a:close/>
                </a:path>
                <a:path w="7064375" h="705485">
                  <a:moveTo>
                    <a:pt x="651548" y="702792"/>
                  </a:moveTo>
                  <a:lnTo>
                    <a:pt x="621639" y="637349"/>
                  </a:lnTo>
                  <a:lnTo>
                    <a:pt x="605383" y="601802"/>
                  </a:lnTo>
                  <a:lnTo>
                    <a:pt x="563054" y="509168"/>
                  </a:lnTo>
                  <a:lnTo>
                    <a:pt x="563054" y="601802"/>
                  </a:lnTo>
                  <a:lnTo>
                    <a:pt x="467588" y="601802"/>
                  </a:lnTo>
                  <a:lnTo>
                    <a:pt x="515327" y="495122"/>
                  </a:lnTo>
                  <a:lnTo>
                    <a:pt x="563054" y="601802"/>
                  </a:lnTo>
                  <a:lnTo>
                    <a:pt x="563054" y="509168"/>
                  </a:lnTo>
                  <a:lnTo>
                    <a:pt x="556641" y="495122"/>
                  </a:lnTo>
                  <a:lnTo>
                    <a:pt x="532968" y="443318"/>
                  </a:lnTo>
                  <a:lnTo>
                    <a:pt x="498017" y="443318"/>
                  </a:lnTo>
                  <a:lnTo>
                    <a:pt x="379437" y="702792"/>
                  </a:lnTo>
                  <a:lnTo>
                    <a:pt x="422414" y="702792"/>
                  </a:lnTo>
                  <a:lnTo>
                    <a:pt x="451688" y="637349"/>
                  </a:lnTo>
                  <a:lnTo>
                    <a:pt x="578954" y="637349"/>
                  </a:lnTo>
                  <a:lnTo>
                    <a:pt x="608228" y="702792"/>
                  </a:lnTo>
                  <a:lnTo>
                    <a:pt x="651548" y="702792"/>
                  </a:lnTo>
                  <a:close/>
                </a:path>
                <a:path w="7064375" h="705485">
                  <a:moveTo>
                    <a:pt x="892771" y="630085"/>
                  </a:moveTo>
                  <a:lnTo>
                    <a:pt x="882091" y="590956"/>
                  </a:lnTo>
                  <a:lnTo>
                    <a:pt x="880897" y="589419"/>
                  </a:lnTo>
                  <a:lnTo>
                    <a:pt x="876401" y="583615"/>
                  </a:lnTo>
                  <a:lnTo>
                    <a:pt x="869734" y="577240"/>
                  </a:lnTo>
                  <a:lnTo>
                    <a:pt x="862101" y="571842"/>
                  </a:lnTo>
                  <a:lnTo>
                    <a:pt x="853490" y="567423"/>
                  </a:lnTo>
                  <a:lnTo>
                    <a:pt x="859650" y="563003"/>
                  </a:lnTo>
                  <a:lnTo>
                    <a:pt x="879195" y="524243"/>
                  </a:lnTo>
                  <a:lnTo>
                    <a:pt x="879868" y="513549"/>
                  </a:lnTo>
                  <a:lnTo>
                    <a:pt x="878293" y="497662"/>
                  </a:lnTo>
                  <a:lnTo>
                    <a:pt x="873607" y="483692"/>
                  </a:lnTo>
                  <a:lnTo>
                    <a:pt x="870686" y="479209"/>
                  </a:lnTo>
                  <a:lnTo>
                    <a:pt x="865784" y="471678"/>
                  </a:lnTo>
                  <a:lnTo>
                    <a:pt x="854837" y="461606"/>
                  </a:lnTo>
                  <a:lnTo>
                    <a:pt x="852360" y="460159"/>
                  </a:lnTo>
                  <a:lnTo>
                    <a:pt x="852360" y="627951"/>
                  </a:lnTo>
                  <a:lnTo>
                    <a:pt x="851446" y="637400"/>
                  </a:lnTo>
                  <a:lnTo>
                    <a:pt x="819327" y="664578"/>
                  </a:lnTo>
                  <a:lnTo>
                    <a:pt x="793153" y="666902"/>
                  </a:lnTo>
                  <a:lnTo>
                    <a:pt x="713943" y="666902"/>
                  </a:lnTo>
                  <a:lnTo>
                    <a:pt x="713943" y="589419"/>
                  </a:lnTo>
                  <a:lnTo>
                    <a:pt x="793153" y="589419"/>
                  </a:lnTo>
                  <a:lnTo>
                    <a:pt x="837742" y="598817"/>
                  </a:lnTo>
                  <a:lnTo>
                    <a:pt x="852360" y="627951"/>
                  </a:lnTo>
                  <a:lnTo>
                    <a:pt x="852360" y="460159"/>
                  </a:lnTo>
                  <a:lnTo>
                    <a:pt x="841171" y="453605"/>
                  </a:lnTo>
                  <a:lnTo>
                    <a:pt x="839368" y="452970"/>
                  </a:lnTo>
                  <a:lnTo>
                    <a:pt x="839368" y="516369"/>
                  </a:lnTo>
                  <a:lnTo>
                    <a:pt x="838504" y="524929"/>
                  </a:lnTo>
                  <a:lnTo>
                    <a:pt x="808545" y="551180"/>
                  </a:lnTo>
                  <a:lnTo>
                    <a:pt x="784694" y="553542"/>
                  </a:lnTo>
                  <a:lnTo>
                    <a:pt x="713943" y="553542"/>
                  </a:lnTo>
                  <a:lnTo>
                    <a:pt x="713943" y="479209"/>
                  </a:lnTo>
                  <a:lnTo>
                    <a:pt x="784694" y="479209"/>
                  </a:lnTo>
                  <a:lnTo>
                    <a:pt x="825614" y="488518"/>
                  </a:lnTo>
                  <a:lnTo>
                    <a:pt x="839368" y="516369"/>
                  </a:lnTo>
                  <a:lnTo>
                    <a:pt x="839368" y="452970"/>
                  </a:lnTo>
                  <a:lnTo>
                    <a:pt x="825233" y="447890"/>
                  </a:lnTo>
                  <a:lnTo>
                    <a:pt x="806996" y="444461"/>
                  </a:lnTo>
                  <a:lnTo>
                    <a:pt x="786485" y="443318"/>
                  </a:lnTo>
                  <a:lnTo>
                    <a:pt x="673544" y="443318"/>
                  </a:lnTo>
                  <a:lnTo>
                    <a:pt x="673544" y="702792"/>
                  </a:lnTo>
                  <a:lnTo>
                    <a:pt x="793496" y="702792"/>
                  </a:lnTo>
                  <a:lnTo>
                    <a:pt x="836269" y="698080"/>
                  </a:lnTo>
                  <a:lnTo>
                    <a:pt x="878497" y="673442"/>
                  </a:lnTo>
                  <a:lnTo>
                    <a:pt x="882650" y="666902"/>
                  </a:lnTo>
                  <a:lnTo>
                    <a:pt x="886421" y="660984"/>
                  </a:lnTo>
                  <a:lnTo>
                    <a:pt x="891184" y="646531"/>
                  </a:lnTo>
                  <a:lnTo>
                    <a:pt x="892771" y="630085"/>
                  </a:lnTo>
                  <a:close/>
                </a:path>
                <a:path w="7064375" h="705485">
                  <a:moveTo>
                    <a:pt x="1110792" y="630770"/>
                  </a:moveTo>
                  <a:lnTo>
                    <a:pt x="1096365" y="589318"/>
                  </a:lnTo>
                  <a:lnTo>
                    <a:pt x="1062393" y="567410"/>
                  </a:lnTo>
                  <a:lnTo>
                    <a:pt x="1022083" y="555434"/>
                  </a:lnTo>
                  <a:lnTo>
                    <a:pt x="1006348" y="551497"/>
                  </a:lnTo>
                  <a:lnTo>
                    <a:pt x="999045" y="549440"/>
                  </a:lnTo>
                  <a:lnTo>
                    <a:pt x="962139" y="528726"/>
                  </a:lnTo>
                  <a:lnTo>
                    <a:pt x="959916" y="522554"/>
                  </a:lnTo>
                  <a:lnTo>
                    <a:pt x="959916" y="508025"/>
                  </a:lnTo>
                  <a:lnTo>
                    <a:pt x="990600" y="480733"/>
                  </a:lnTo>
                  <a:lnTo>
                    <a:pt x="1017066" y="477748"/>
                  </a:lnTo>
                  <a:lnTo>
                    <a:pt x="1024839" y="478040"/>
                  </a:lnTo>
                  <a:lnTo>
                    <a:pt x="1067117" y="489534"/>
                  </a:lnTo>
                  <a:lnTo>
                    <a:pt x="1087818" y="501764"/>
                  </a:lnTo>
                  <a:lnTo>
                    <a:pt x="1098016" y="477748"/>
                  </a:lnTo>
                  <a:lnTo>
                    <a:pt x="1060475" y="447255"/>
                  </a:lnTo>
                  <a:lnTo>
                    <a:pt x="1017409" y="441185"/>
                  </a:lnTo>
                  <a:lnTo>
                    <a:pt x="1001699" y="441820"/>
                  </a:lnTo>
                  <a:lnTo>
                    <a:pt x="962901" y="451269"/>
                  </a:lnTo>
                  <a:lnTo>
                    <a:pt x="930516" y="478358"/>
                  </a:lnTo>
                  <a:lnTo>
                    <a:pt x="919848" y="515683"/>
                  </a:lnTo>
                  <a:lnTo>
                    <a:pt x="920419" y="526084"/>
                  </a:lnTo>
                  <a:lnTo>
                    <a:pt x="939850" y="563537"/>
                  </a:lnTo>
                  <a:lnTo>
                    <a:pt x="976185" y="582930"/>
                  </a:lnTo>
                  <a:lnTo>
                    <a:pt x="1024559" y="595630"/>
                  </a:lnTo>
                  <a:lnTo>
                    <a:pt x="1031849" y="597687"/>
                  </a:lnTo>
                  <a:lnTo>
                    <a:pt x="1063980" y="614019"/>
                  </a:lnTo>
                  <a:lnTo>
                    <a:pt x="1068476" y="618756"/>
                  </a:lnTo>
                  <a:lnTo>
                    <a:pt x="1070724" y="624928"/>
                  </a:lnTo>
                  <a:lnTo>
                    <a:pt x="1070724" y="638949"/>
                  </a:lnTo>
                  <a:lnTo>
                    <a:pt x="1039749" y="665492"/>
                  </a:lnTo>
                  <a:lnTo>
                    <a:pt x="1012113" y="668362"/>
                  </a:lnTo>
                  <a:lnTo>
                    <a:pt x="1000874" y="667867"/>
                  </a:lnTo>
                  <a:lnTo>
                    <a:pt x="958634" y="655624"/>
                  </a:lnTo>
                  <a:lnTo>
                    <a:pt x="929246" y="633679"/>
                  </a:lnTo>
                  <a:lnTo>
                    <a:pt x="912406" y="667169"/>
                  </a:lnTo>
                  <a:lnTo>
                    <a:pt x="944486" y="690206"/>
                  </a:lnTo>
                  <a:lnTo>
                    <a:pt x="984110" y="702589"/>
                  </a:lnTo>
                  <a:lnTo>
                    <a:pt x="1012113" y="704926"/>
                  </a:lnTo>
                  <a:lnTo>
                    <a:pt x="1027976" y="704303"/>
                  </a:lnTo>
                  <a:lnTo>
                    <a:pt x="1067054" y="694842"/>
                  </a:lnTo>
                  <a:lnTo>
                    <a:pt x="1099312" y="668362"/>
                  </a:lnTo>
                  <a:lnTo>
                    <a:pt x="1099769" y="667766"/>
                  </a:lnTo>
                  <a:lnTo>
                    <a:pt x="1104582" y="659079"/>
                  </a:lnTo>
                  <a:lnTo>
                    <a:pt x="1108036" y="650011"/>
                  </a:lnTo>
                  <a:lnTo>
                    <a:pt x="1110094" y="640588"/>
                  </a:lnTo>
                  <a:lnTo>
                    <a:pt x="1110792" y="630770"/>
                  </a:lnTo>
                  <a:close/>
                </a:path>
                <a:path w="7064375" h="705485">
                  <a:moveTo>
                    <a:pt x="6428943" y="274167"/>
                  </a:moveTo>
                  <a:lnTo>
                    <a:pt x="6373025" y="195783"/>
                  </a:lnTo>
                  <a:lnTo>
                    <a:pt x="6366307" y="186347"/>
                  </a:lnTo>
                  <a:lnTo>
                    <a:pt x="6367678" y="185737"/>
                  </a:lnTo>
                  <a:lnTo>
                    <a:pt x="6379045" y="179755"/>
                  </a:lnTo>
                  <a:lnTo>
                    <a:pt x="6389052" y="172542"/>
                  </a:lnTo>
                  <a:lnTo>
                    <a:pt x="6397714" y="164122"/>
                  </a:lnTo>
                  <a:lnTo>
                    <a:pt x="6400863" y="159943"/>
                  </a:lnTo>
                  <a:lnTo>
                    <a:pt x="6405016" y="154470"/>
                  </a:lnTo>
                  <a:lnTo>
                    <a:pt x="6410807" y="143751"/>
                  </a:lnTo>
                  <a:lnTo>
                    <a:pt x="6414948" y="132092"/>
                  </a:lnTo>
                  <a:lnTo>
                    <a:pt x="6417424" y="119494"/>
                  </a:lnTo>
                  <a:lnTo>
                    <a:pt x="6418262" y="105943"/>
                  </a:lnTo>
                  <a:lnTo>
                    <a:pt x="6417424" y="92113"/>
                  </a:lnTo>
                  <a:lnTo>
                    <a:pt x="6401155" y="51612"/>
                  </a:lnTo>
                  <a:lnTo>
                    <a:pt x="6377762" y="30759"/>
                  </a:lnTo>
                  <a:lnTo>
                    <a:pt x="6377762" y="105943"/>
                  </a:lnTo>
                  <a:lnTo>
                    <a:pt x="6376708" y="118084"/>
                  </a:lnTo>
                  <a:lnTo>
                    <a:pt x="6351562" y="152019"/>
                  </a:lnTo>
                  <a:lnTo>
                    <a:pt x="6310185" y="159943"/>
                  </a:lnTo>
                  <a:lnTo>
                    <a:pt x="6252349" y="159943"/>
                  </a:lnTo>
                  <a:lnTo>
                    <a:pt x="6252349" y="51612"/>
                  </a:lnTo>
                  <a:lnTo>
                    <a:pt x="6310185" y="51612"/>
                  </a:lnTo>
                  <a:lnTo>
                    <a:pt x="6351562" y="59588"/>
                  </a:lnTo>
                  <a:lnTo>
                    <a:pt x="6376708" y="93662"/>
                  </a:lnTo>
                  <a:lnTo>
                    <a:pt x="6377762" y="105943"/>
                  </a:lnTo>
                  <a:lnTo>
                    <a:pt x="6377762" y="30759"/>
                  </a:lnTo>
                  <a:lnTo>
                    <a:pt x="6341427" y="17399"/>
                  </a:lnTo>
                  <a:lnTo>
                    <a:pt x="6310871" y="14693"/>
                  </a:lnTo>
                  <a:lnTo>
                    <a:pt x="6252349" y="14693"/>
                  </a:lnTo>
                  <a:lnTo>
                    <a:pt x="6252349" y="13843"/>
                  </a:lnTo>
                  <a:lnTo>
                    <a:pt x="6251537" y="14693"/>
                  </a:lnTo>
                  <a:lnTo>
                    <a:pt x="6211925" y="14693"/>
                  </a:lnTo>
                  <a:lnTo>
                    <a:pt x="6211925" y="274167"/>
                  </a:lnTo>
                  <a:lnTo>
                    <a:pt x="6252349" y="274167"/>
                  </a:lnTo>
                  <a:lnTo>
                    <a:pt x="6252349" y="196507"/>
                  </a:lnTo>
                  <a:lnTo>
                    <a:pt x="6316497" y="196507"/>
                  </a:lnTo>
                  <a:lnTo>
                    <a:pt x="6321946" y="196265"/>
                  </a:lnTo>
                  <a:lnTo>
                    <a:pt x="6327203" y="195783"/>
                  </a:lnTo>
                  <a:lnTo>
                    <a:pt x="6382715" y="274167"/>
                  </a:lnTo>
                  <a:lnTo>
                    <a:pt x="6428943" y="274167"/>
                  </a:lnTo>
                  <a:close/>
                </a:path>
                <a:path w="7064375" h="705485">
                  <a:moveTo>
                    <a:pt x="6635775" y="156781"/>
                  </a:moveTo>
                  <a:lnTo>
                    <a:pt x="6633565" y="156781"/>
                  </a:lnTo>
                  <a:lnTo>
                    <a:pt x="6631838" y="147637"/>
                  </a:lnTo>
                  <a:lnTo>
                    <a:pt x="6629387" y="138874"/>
                  </a:lnTo>
                  <a:lnTo>
                    <a:pt x="6607442" y="102171"/>
                  </a:lnTo>
                  <a:lnTo>
                    <a:pt x="6594691" y="91478"/>
                  </a:lnTo>
                  <a:lnTo>
                    <a:pt x="6594691" y="156781"/>
                  </a:lnTo>
                  <a:lnTo>
                    <a:pt x="6481191" y="156781"/>
                  </a:lnTo>
                  <a:lnTo>
                    <a:pt x="6501790" y="122059"/>
                  </a:lnTo>
                  <a:lnTo>
                    <a:pt x="6538303" y="110045"/>
                  </a:lnTo>
                  <a:lnTo>
                    <a:pt x="6546647" y="110540"/>
                  </a:lnTo>
                  <a:lnTo>
                    <a:pt x="6585013" y="132918"/>
                  </a:lnTo>
                  <a:lnTo>
                    <a:pt x="6594691" y="156781"/>
                  </a:lnTo>
                  <a:lnTo>
                    <a:pt x="6594691" y="91478"/>
                  </a:lnTo>
                  <a:lnTo>
                    <a:pt x="6551841" y="74955"/>
                  </a:lnTo>
                  <a:lnTo>
                    <a:pt x="6538303" y="74155"/>
                  </a:lnTo>
                  <a:lnTo>
                    <a:pt x="6524866" y="74980"/>
                  </a:lnTo>
                  <a:lnTo>
                    <a:pt x="6488570" y="87236"/>
                  </a:lnTo>
                  <a:lnTo>
                    <a:pt x="6453708" y="123024"/>
                  </a:lnTo>
                  <a:lnTo>
                    <a:pt x="6441859" y="160693"/>
                  </a:lnTo>
                  <a:lnTo>
                    <a:pt x="6441072" y="174891"/>
                  </a:lnTo>
                  <a:lnTo>
                    <a:pt x="6441897" y="189115"/>
                  </a:lnTo>
                  <a:lnTo>
                    <a:pt x="6454318" y="227012"/>
                  </a:lnTo>
                  <a:lnTo>
                    <a:pt x="6479895" y="255778"/>
                  </a:lnTo>
                  <a:lnTo>
                    <a:pt x="6516167" y="272643"/>
                  </a:lnTo>
                  <a:lnTo>
                    <a:pt x="6544958" y="275882"/>
                  </a:lnTo>
                  <a:lnTo>
                    <a:pt x="6556464" y="275374"/>
                  </a:lnTo>
                  <a:lnTo>
                    <a:pt x="6598056" y="262636"/>
                  </a:lnTo>
                  <a:lnTo>
                    <a:pt x="6624650" y="239306"/>
                  </a:lnTo>
                  <a:lnTo>
                    <a:pt x="6625437" y="238455"/>
                  </a:lnTo>
                  <a:lnTo>
                    <a:pt x="6602031" y="211366"/>
                  </a:lnTo>
                  <a:lnTo>
                    <a:pt x="6594703" y="219265"/>
                  </a:lnTo>
                  <a:lnTo>
                    <a:pt x="6587604" y="225666"/>
                  </a:lnTo>
                  <a:lnTo>
                    <a:pt x="6545643" y="239306"/>
                  </a:lnTo>
                  <a:lnTo>
                    <a:pt x="6536144" y="238810"/>
                  </a:lnTo>
                  <a:lnTo>
                    <a:pt x="6497891" y="221780"/>
                  </a:lnTo>
                  <a:lnTo>
                    <a:pt x="6480988" y="189839"/>
                  </a:lnTo>
                  <a:lnTo>
                    <a:pt x="6634404" y="189839"/>
                  </a:lnTo>
                  <a:lnTo>
                    <a:pt x="6634467" y="180251"/>
                  </a:lnTo>
                  <a:lnTo>
                    <a:pt x="6634581" y="178993"/>
                  </a:lnTo>
                  <a:lnTo>
                    <a:pt x="6634747" y="177685"/>
                  </a:lnTo>
                  <a:lnTo>
                    <a:pt x="6634835" y="169164"/>
                  </a:lnTo>
                  <a:lnTo>
                    <a:pt x="6634480" y="163626"/>
                  </a:lnTo>
                  <a:lnTo>
                    <a:pt x="6633769" y="158267"/>
                  </a:lnTo>
                  <a:lnTo>
                    <a:pt x="6635775" y="156781"/>
                  </a:lnTo>
                  <a:close/>
                </a:path>
                <a:path w="7064375" h="705485">
                  <a:moveTo>
                    <a:pt x="6840626" y="75958"/>
                  </a:moveTo>
                  <a:lnTo>
                    <a:pt x="6800215" y="75958"/>
                  </a:lnTo>
                  <a:lnTo>
                    <a:pt x="6735191" y="221780"/>
                  </a:lnTo>
                  <a:lnTo>
                    <a:pt x="6671030" y="75958"/>
                  </a:lnTo>
                  <a:lnTo>
                    <a:pt x="6629260" y="75958"/>
                  </a:lnTo>
                  <a:lnTo>
                    <a:pt x="6717258" y="274167"/>
                  </a:lnTo>
                  <a:lnTo>
                    <a:pt x="6752196" y="274167"/>
                  </a:lnTo>
                  <a:lnTo>
                    <a:pt x="6775564" y="221780"/>
                  </a:lnTo>
                  <a:lnTo>
                    <a:pt x="6840626" y="75958"/>
                  </a:lnTo>
                  <a:close/>
                </a:path>
                <a:path w="7064375" h="705485">
                  <a:moveTo>
                    <a:pt x="6896468" y="75958"/>
                  </a:moveTo>
                  <a:lnTo>
                    <a:pt x="6857174" y="75958"/>
                  </a:lnTo>
                  <a:lnTo>
                    <a:pt x="6857174" y="274167"/>
                  </a:lnTo>
                  <a:lnTo>
                    <a:pt x="6896468" y="274167"/>
                  </a:lnTo>
                  <a:lnTo>
                    <a:pt x="6896468" y="75958"/>
                  </a:lnTo>
                  <a:close/>
                </a:path>
                <a:path w="7064375" h="705485">
                  <a:moveTo>
                    <a:pt x="6902450" y="17348"/>
                  </a:moveTo>
                  <a:lnTo>
                    <a:pt x="6899948" y="11544"/>
                  </a:lnTo>
                  <a:lnTo>
                    <a:pt x="6889978" y="2311"/>
                  </a:lnTo>
                  <a:lnTo>
                    <a:pt x="6883997" y="0"/>
                  </a:lnTo>
                  <a:lnTo>
                    <a:pt x="6869925" y="0"/>
                  </a:lnTo>
                  <a:lnTo>
                    <a:pt x="6863918" y="2400"/>
                  </a:lnTo>
                  <a:lnTo>
                    <a:pt x="6854012" y="11963"/>
                  </a:lnTo>
                  <a:lnTo>
                    <a:pt x="6851536" y="17830"/>
                  </a:lnTo>
                  <a:lnTo>
                    <a:pt x="6851536" y="31673"/>
                  </a:lnTo>
                  <a:lnTo>
                    <a:pt x="6853987" y="37566"/>
                  </a:lnTo>
                  <a:lnTo>
                    <a:pt x="6858876" y="42468"/>
                  </a:lnTo>
                  <a:lnTo>
                    <a:pt x="6863842" y="47358"/>
                  </a:lnTo>
                  <a:lnTo>
                    <a:pt x="6869874" y="49809"/>
                  </a:lnTo>
                  <a:lnTo>
                    <a:pt x="6884390" y="49809"/>
                  </a:lnTo>
                  <a:lnTo>
                    <a:pt x="6890499" y="47358"/>
                  </a:lnTo>
                  <a:lnTo>
                    <a:pt x="6900062" y="37566"/>
                  </a:lnTo>
                  <a:lnTo>
                    <a:pt x="6902386" y="31673"/>
                  </a:lnTo>
                  <a:lnTo>
                    <a:pt x="6902450" y="17348"/>
                  </a:lnTo>
                  <a:close/>
                </a:path>
                <a:path w="7064375" h="705485">
                  <a:moveTo>
                    <a:pt x="7064324" y="257416"/>
                  </a:moveTo>
                  <a:lnTo>
                    <a:pt x="7055891" y="240080"/>
                  </a:lnTo>
                  <a:lnTo>
                    <a:pt x="7049122" y="226148"/>
                  </a:lnTo>
                  <a:lnTo>
                    <a:pt x="7041261" y="232244"/>
                  </a:lnTo>
                  <a:lnTo>
                    <a:pt x="7033692" y="236601"/>
                  </a:lnTo>
                  <a:lnTo>
                    <a:pt x="7026402" y="239217"/>
                  </a:lnTo>
                  <a:lnTo>
                    <a:pt x="7019391" y="240080"/>
                  </a:lnTo>
                  <a:lnTo>
                    <a:pt x="7011238" y="240080"/>
                  </a:lnTo>
                  <a:lnTo>
                    <a:pt x="7005091" y="237883"/>
                  </a:lnTo>
                  <a:lnTo>
                    <a:pt x="7000938" y="233502"/>
                  </a:lnTo>
                  <a:lnTo>
                    <a:pt x="6996836" y="229120"/>
                  </a:lnTo>
                  <a:lnTo>
                    <a:pt x="6994779" y="222504"/>
                  </a:lnTo>
                  <a:lnTo>
                    <a:pt x="6994779" y="111074"/>
                  </a:lnTo>
                  <a:lnTo>
                    <a:pt x="7050824" y="111074"/>
                  </a:lnTo>
                  <a:lnTo>
                    <a:pt x="7050824" y="75958"/>
                  </a:lnTo>
                  <a:lnTo>
                    <a:pt x="6994779" y="75958"/>
                  </a:lnTo>
                  <a:lnTo>
                    <a:pt x="6994779" y="35280"/>
                  </a:lnTo>
                  <a:lnTo>
                    <a:pt x="6955485" y="35280"/>
                  </a:lnTo>
                  <a:lnTo>
                    <a:pt x="6955485" y="75958"/>
                  </a:lnTo>
                  <a:lnTo>
                    <a:pt x="6922592" y="75958"/>
                  </a:lnTo>
                  <a:lnTo>
                    <a:pt x="6922592" y="111074"/>
                  </a:lnTo>
                  <a:lnTo>
                    <a:pt x="6955485" y="111074"/>
                  </a:lnTo>
                  <a:lnTo>
                    <a:pt x="6955485" y="215125"/>
                  </a:lnTo>
                  <a:lnTo>
                    <a:pt x="6956476" y="228625"/>
                  </a:lnTo>
                  <a:lnTo>
                    <a:pt x="6980415" y="266852"/>
                  </a:lnTo>
                  <a:lnTo>
                    <a:pt x="7016572" y="275882"/>
                  </a:lnTo>
                  <a:lnTo>
                    <a:pt x="7024548" y="275882"/>
                  </a:lnTo>
                  <a:lnTo>
                    <a:pt x="7058101" y="262661"/>
                  </a:lnTo>
                  <a:lnTo>
                    <a:pt x="7064324" y="257416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615249" y="3395802"/>
            <a:ext cx="7519670" cy="299847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55"/>
              </a:spcBef>
            </a:pPr>
            <a:r>
              <a:rPr dirty="0" sz="2750" spc="-335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12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9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9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dirty="0" sz="2750" spc="105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dirty="0" sz="2750" spc="-95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-420">
                <a:solidFill>
                  <a:srgbClr val="332C2C"/>
                </a:solidFill>
                <a:latin typeface="Verdana"/>
                <a:cs typeface="Verdana"/>
              </a:rPr>
              <a:t>,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dirty="0" sz="2750" spc="-5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180">
                <a:solidFill>
                  <a:srgbClr val="332C2C"/>
                </a:solidFill>
                <a:latin typeface="Verdana"/>
                <a:cs typeface="Verdana"/>
              </a:rPr>
              <a:t>v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20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165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17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dirty="0" sz="2750" spc="-245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65">
                <a:latin typeface="Verdana"/>
                <a:cs typeface="Verdana"/>
              </a:rPr>
              <a:t>A</a:t>
            </a:r>
            <a:r>
              <a:rPr dirty="0" sz="2750" spc="105">
                <a:latin typeface="Verdana"/>
                <a:cs typeface="Verdana"/>
              </a:rPr>
              <a:t>u</a:t>
            </a:r>
            <a:r>
              <a:rPr dirty="0" sz="2750" spc="-20">
                <a:latin typeface="Verdana"/>
                <a:cs typeface="Verdana"/>
              </a:rPr>
              <a:t>t</a:t>
            </a:r>
            <a:r>
              <a:rPr dirty="0" sz="2750" spc="50">
                <a:latin typeface="Verdana"/>
                <a:cs typeface="Verdana"/>
              </a:rPr>
              <a:t>o</a:t>
            </a:r>
            <a:r>
              <a:rPr dirty="0" sz="2750" spc="10">
                <a:latin typeface="Verdana"/>
                <a:cs typeface="Verdana"/>
              </a:rPr>
              <a:t>C</a:t>
            </a:r>
            <a:r>
              <a:rPr dirty="0" sz="2750" spc="90">
                <a:latin typeface="Verdana"/>
                <a:cs typeface="Verdana"/>
              </a:rPr>
              <a:t>A</a:t>
            </a:r>
            <a:r>
              <a:rPr dirty="0" sz="2750" spc="155">
                <a:latin typeface="Verdana"/>
                <a:cs typeface="Verdana"/>
              </a:rPr>
              <a:t>D</a:t>
            </a:r>
            <a:r>
              <a:rPr dirty="0" sz="2750" spc="-420">
                <a:solidFill>
                  <a:srgbClr val="332C2C"/>
                </a:solidFill>
                <a:latin typeface="Verdana"/>
                <a:cs typeface="Verdana"/>
              </a:rPr>
              <a:t>,</a:t>
            </a:r>
            <a:r>
              <a:rPr dirty="0" sz="2750" spc="-245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75">
                <a:latin typeface="Verdana"/>
                <a:cs typeface="Verdana"/>
              </a:rPr>
              <a:t>R</a:t>
            </a:r>
            <a:r>
              <a:rPr dirty="0" sz="2750" spc="-5">
                <a:latin typeface="Verdana"/>
                <a:cs typeface="Verdana"/>
              </a:rPr>
              <a:t>e</a:t>
            </a:r>
            <a:r>
              <a:rPr dirty="0" sz="2750" spc="-140">
                <a:latin typeface="Verdana"/>
                <a:cs typeface="Verdana"/>
              </a:rPr>
              <a:t>v</a:t>
            </a:r>
            <a:r>
              <a:rPr dirty="0" sz="2750" spc="-20">
                <a:latin typeface="Verdana"/>
                <a:cs typeface="Verdana"/>
              </a:rPr>
              <a:t>i</a:t>
            </a:r>
            <a:r>
              <a:rPr dirty="0" sz="2750" spc="35">
                <a:latin typeface="Verdana"/>
                <a:cs typeface="Verdana"/>
              </a:rPr>
              <a:t>t</a:t>
            </a:r>
            <a:r>
              <a:rPr dirty="0" sz="2750" spc="-409">
                <a:solidFill>
                  <a:srgbClr val="332C2C"/>
                </a:solidFill>
                <a:latin typeface="Verdana"/>
                <a:cs typeface="Verdana"/>
              </a:rPr>
              <a:t>,  </a:t>
            </a:r>
            <a:r>
              <a:rPr dirty="0" sz="2750" spc="95">
                <a:latin typeface="Verdana"/>
                <a:cs typeface="Verdana"/>
              </a:rPr>
              <a:t>E</a:t>
            </a:r>
            <a:r>
              <a:rPr dirty="0" sz="2750" spc="-215">
                <a:latin typeface="Verdana"/>
                <a:cs typeface="Verdana"/>
              </a:rPr>
              <a:t>T</a:t>
            </a:r>
            <a:r>
              <a:rPr dirty="0" sz="2750" spc="90">
                <a:latin typeface="Verdana"/>
                <a:cs typeface="Verdana"/>
              </a:rPr>
              <a:t>A</a:t>
            </a:r>
            <a:r>
              <a:rPr dirty="0" sz="2750" spc="185">
                <a:latin typeface="Verdana"/>
                <a:cs typeface="Verdana"/>
              </a:rPr>
              <a:t>B</a:t>
            </a:r>
            <a:r>
              <a:rPr dirty="0" sz="2750" spc="-190">
                <a:latin typeface="Verdana"/>
                <a:cs typeface="Verdana"/>
              </a:rPr>
              <a:t>S</a:t>
            </a:r>
            <a:r>
              <a:rPr dirty="0" sz="2750" spc="-420">
                <a:solidFill>
                  <a:srgbClr val="332C2C"/>
                </a:solidFill>
                <a:latin typeface="Verdana"/>
                <a:cs typeface="Verdana"/>
              </a:rPr>
              <a:t>,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150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dirty="0" sz="2750" spc="-245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75">
                <a:latin typeface="Verdana"/>
                <a:cs typeface="Verdana"/>
              </a:rPr>
              <a:t>R</a:t>
            </a:r>
            <a:r>
              <a:rPr dirty="0" sz="2750" spc="55">
                <a:latin typeface="Verdana"/>
                <a:cs typeface="Verdana"/>
              </a:rPr>
              <a:t>C</a:t>
            </a:r>
            <a:r>
              <a:rPr dirty="0" sz="2750" spc="150">
                <a:latin typeface="Verdana"/>
                <a:cs typeface="Verdana"/>
              </a:rPr>
              <a:t>D</a:t>
            </a:r>
            <a:r>
              <a:rPr dirty="0" sz="2750" spc="60">
                <a:latin typeface="Verdana"/>
                <a:cs typeface="Verdana"/>
              </a:rPr>
              <a:t>C</a:t>
            </a:r>
            <a:r>
              <a:rPr dirty="0" sz="2750" spc="-245">
                <a:latin typeface="Verdana"/>
                <a:cs typeface="Verdana"/>
              </a:rPr>
              <a:t> 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12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3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dirty="0" sz="2750" spc="25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165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dirty="0" sz="2750" spc="-20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150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145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95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165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dirty="0" sz="2750" spc="85">
                <a:solidFill>
                  <a:srgbClr val="332C2C"/>
                </a:solidFill>
                <a:latin typeface="Verdana"/>
                <a:cs typeface="Verdana"/>
              </a:rPr>
              <a:t>n  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150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dirty="0" sz="2750" spc="-155">
                <a:solidFill>
                  <a:srgbClr val="332C2C"/>
                </a:solidFill>
                <a:latin typeface="Verdana"/>
                <a:cs typeface="Verdana"/>
              </a:rPr>
              <a:t>y</a:t>
            </a:r>
            <a:r>
              <a:rPr dirty="0" sz="2750" spc="-95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-9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f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3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1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dirty="0" sz="2750" spc="-700">
                <a:solidFill>
                  <a:srgbClr val="332C2C"/>
                </a:solidFill>
                <a:latin typeface="Verdana"/>
                <a:cs typeface="Verdana"/>
              </a:rPr>
              <a:t>+</a:t>
            </a:r>
            <a:r>
              <a:rPr dirty="0" sz="2750" spc="-130">
                <a:solidFill>
                  <a:srgbClr val="332C2C"/>
                </a:solidFill>
                <a:latin typeface="Verdana"/>
                <a:cs typeface="Verdana"/>
              </a:rPr>
              <a:t>7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145">
                <a:solidFill>
                  <a:srgbClr val="332C2C"/>
                </a:solidFill>
                <a:latin typeface="Verdana"/>
                <a:cs typeface="Verdana"/>
              </a:rPr>
              <a:t>b</a:t>
            </a:r>
            <a:r>
              <a:rPr dirty="0" sz="2750" spc="105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il</a:t>
            </a:r>
            <a:r>
              <a:rPr dirty="0" sz="2750" spc="145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17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95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165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-50">
                <a:solidFill>
                  <a:srgbClr val="332C2C"/>
                </a:solidFill>
                <a:latin typeface="Verdana"/>
                <a:cs typeface="Verdana"/>
              </a:rPr>
              <a:t>ﬁ</a:t>
            </a:r>
            <a:r>
              <a:rPr dirty="0" sz="2750" spc="11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3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dirty="0" sz="2750" spc="-100">
                <a:solidFill>
                  <a:srgbClr val="332C2C"/>
                </a:solidFill>
                <a:latin typeface="Verdana"/>
                <a:cs typeface="Verdana"/>
              </a:rPr>
              <a:t>y  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nh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85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9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-245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90">
                <a:latin typeface="Verdana"/>
                <a:cs typeface="Verdana"/>
              </a:rPr>
              <a:t>c</a:t>
            </a:r>
            <a:r>
              <a:rPr dirty="0" sz="2750" spc="-20">
                <a:latin typeface="Verdana"/>
                <a:cs typeface="Verdana"/>
              </a:rPr>
              <a:t>i</a:t>
            </a:r>
            <a:r>
              <a:rPr dirty="0" sz="2750" spc="-140">
                <a:latin typeface="Verdana"/>
                <a:cs typeface="Verdana"/>
              </a:rPr>
              <a:t>v</a:t>
            </a:r>
            <a:r>
              <a:rPr dirty="0" sz="2750" spc="-20">
                <a:latin typeface="Verdana"/>
                <a:cs typeface="Verdana"/>
              </a:rPr>
              <a:t>i</a:t>
            </a:r>
            <a:r>
              <a:rPr dirty="0" sz="2750" spc="-15">
                <a:latin typeface="Verdana"/>
                <a:cs typeface="Verdana"/>
              </a:rPr>
              <a:t>l</a:t>
            </a:r>
            <a:r>
              <a:rPr dirty="0" sz="2750" spc="-250">
                <a:latin typeface="Verdana"/>
                <a:cs typeface="Verdana"/>
              </a:rPr>
              <a:t> </a:t>
            </a:r>
            <a:r>
              <a:rPr dirty="0" sz="2750" spc="20">
                <a:latin typeface="Verdana"/>
                <a:cs typeface="Verdana"/>
              </a:rPr>
              <a:t>e</a:t>
            </a:r>
            <a:r>
              <a:rPr dirty="0" sz="2750" spc="114">
                <a:latin typeface="Verdana"/>
                <a:cs typeface="Verdana"/>
              </a:rPr>
              <a:t>n</a:t>
            </a:r>
            <a:r>
              <a:rPr dirty="0" sz="2750" spc="165">
                <a:latin typeface="Verdana"/>
                <a:cs typeface="Verdana"/>
              </a:rPr>
              <a:t>g</a:t>
            </a:r>
            <a:r>
              <a:rPr dirty="0" sz="2750" spc="-20">
                <a:latin typeface="Verdana"/>
                <a:cs typeface="Verdana"/>
              </a:rPr>
              <a:t>i</a:t>
            </a:r>
            <a:r>
              <a:rPr dirty="0" sz="2750" spc="114">
                <a:latin typeface="Verdana"/>
                <a:cs typeface="Verdana"/>
              </a:rPr>
              <a:t>n</a:t>
            </a:r>
            <a:r>
              <a:rPr dirty="0" sz="2750" spc="20">
                <a:latin typeface="Verdana"/>
                <a:cs typeface="Verdana"/>
              </a:rPr>
              <a:t>ee</a:t>
            </a:r>
            <a:r>
              <a:rPr dirty="0" sz="2750" spc="-95">
                <a:latin typeface="Verdana"/>
                <a:cs typeface="Verdana"/>
              </a:rPr>
              <a:t>r</a:t>
            </a:r>
            <a:r>
              <a:rPr dirty="0" sz="2750" spc="-20">
                <a:latin typeface="Verdana"/>
                <a:cs typeface="Verdana"/>
              </a:rPr>
              <a:t>i</a:t>
            </a:r>
            <a:r>
              <a:rPr dirty="0" sz="2750" spc="114">
                <a:latin typeface="Verdana"/>
                <a:cs typeface="Verdana"/>
              </a:rPr>
              <a:t>n</a:t>
            </a:r>
            <a:r>
              <a:rPr dirty="0" sz="2750" spc="170">
                <a:latin typeface="Verdana"/>
                <a:cs typeface="Verdana"/>
              </a:rPr>
              <a:t>g</a:t>
            </a:r>
            <a:r>
              <a:rPr dirty="0" sz="2750" spc="-250">
                <a:latin typeface="Verdana"/>
                <a:cs typeface="Verdana"/>
              </a:rPr>
              <a:t> </a:t>
            </a:r>
            <a:r>
              <a:rPr dirty="0" sz="2750" spc="-20">
                <a:latin typeface="Verdana"/>
                <a:cs typeface="Verdana"/>
              </a:rPr>
              <a:t>e</a:t>
            </a:r>
            <a:r>
              <a:rPr dirty="0" sz="2750" spc="-215">
                <a:latin typeface="Verdana"/>
                <a:cs typeface="Verdana"/>
              </a:rPr>
              <a:t>x</a:t>
            </a:r>
            <a:r>
              <a:rPr dirty="0" sz="2750" spc="85">
                <a:latin typeface="Verdana"/>
                <a:cs typeface="Verdana"/>
              </a:rPr>
              <a:t>c</a:t>
            </a:r>
            <a:r>
              <a:rPr dirty="0" sz="2750" spc="20">
                <a:latin typeface="Verdana"/>
                <a:cs typeface="Verdana"/>
              </a:rPr>
              <a:t>e</a:t>
            </a:r>
            <a:r>
              <a:rPr dirty="0" sz="2750" spc="-20">
                <a:latin typeface="Verdana"/>
                <a:cs typeface="Verdana"/>
              </a:rPr>
              <a:t>ll</a:t>
            </a:r>
            <a:r>
              <a:rPr dirty="0" sz="2750" spc="20">
                <a:latin typeface="Verdana"/>
                <a:cs typeface="Verdana"/>
              </a:rPr>
              <a:t>e</a:t>
            </a:r>
            <a:r>
              <a:rPr dirty="0" sz="2750" spc="114">
                <a:latin typeface="Verdana"/>
                <a:cs typeface="Verdana"/>
              </a:rPr>
              <a:t>n</a:t>
            </a:r>
            <a:r>
              <a:rPr dirty="0" sz="2750" spc="85">
                <a:latin typeface="Verdana"/>
                <a:cs typeface="Verdana"/>
              </a:rPr>
              <a:t>c</a:t>
            </a:r>
            <a:r>
              <a:rPr dirty="0" sz="2750" spc="25">
                <a:latin typeface="Verdana"/>
                <a:cs typeface="Verdana"/>
              </a:rPr>
              <a:t>e</a:t>
            </a:r>
            <a:r>
              <a:rPr dirty="0" sz="2750" spc="-420">
                <a:solidFill>
                  <a:srgbClr val="332C2C"/>
                </a:solidFill>
                <a:latin typeface="Verdana"/>
                <a:cs typeface="Verdana"/>
              </a:rPr>
              <a:t>.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12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-70">
                <a:solidFill>
                  <a:srgbClr val="332C2C"/>
                </a:solidFill>
                <a:latin typeface="Verdana"/>
                <a:cs typeface="Verdana"/>
              </a:rPr>
              <a:t>s  </a:t>
            </a:r>
            <a:r>
              <a:rPr dirty="0" sz="2750" spc="45">
                <a:solidFill>
                  <a:srgbClr val="332C2C"/>
                </a:solidFill>
                <a:latin typeface="Verdana"/>
                <a:cs typeface="Verdana"/>
              </a:rPr>
              <a:t>approach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65">
                <a:solidFill>
                  <a:srgbClr val="332C2C"/>
                </a:solidFill>
                <a:latin typeface="Verdana"/>
                <a:cs typeface="Verdana"/>
              </a:rPr>
              <a:t>not</a:t>
            </a:r>
            <a:r>
              <a:rPr dirty="0" sz="2750" spc="-245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332C2C"/>
                </a:solidFill>
                <a:latin typeface="Verdana"/>
                <a:cs typeface="Verdana"/>
              </a:rPr>
              <a:t>only</a:t>
            </a:r>
            <a:r>
              <a:rPr dirty="0" sz="2750" spc="-245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332C2C"/>
                </a:solidFill>
                <a:latin typeface="Verdana"/>
                <a:cs typeface="Verdana"/>
              </a:rPr>
              <a:t>improves</a:t>
            </a:r>
            <a:r>
              <a:rPr dirty="0" sz="2750" spc="-245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10">
                <a:solidFill>
                  <a:srgbClr val="332C2C"/>
                </a:solidFill>
                <a:latin typeface="Verdana"/>
                <a:cs typeface="Verdana"/>
              </a:rPr>
              <a:t>efﬁciency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95">
                <a:solidFill>
                  <a:srgbClr val="332C2C"/>
                </a:solidFill>
                <a:latin typeface="Verdana"/>
                <a:cs typeface="Verdana"/>
              </a:rPr>
              <a:t>but </a:t>
            </a:r>
            <a:r>
              <a:rPr dirty="0" sz="2750" spc="10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dirty="0" sz="2750" spc="-95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55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-95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105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dirty="0" sz="2750" spc="-11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9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165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dirty="0" sz="2750" spc="-175">
                <a:solidFill>
                  <a:srgbClr val="332C2C"/>
                </a:solidFill>
                <a:latin typeface="Verdana"/>
                <a:cs typeface="Verdana"/>
              </a:rPr>
              <a:t>-</a:t>
            </a:r>
            <a:r>
              <a:rPr dirty="0" sz="2750" spc="145">
                <a:solidFill>
                  <a:srgbClr val="332C2C"/>
                </a:solidFill>
                <a:latin typeface="Verdana"/>
                <a:cs typeface="Verdana"/>
              </a:rPr>
              <a:t>q</a:t>
            </a:r>
            <a:r>
              <a:rPr dirty="0" sz="2750" spc="105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li</a:t>
            </a:r>
            <a:r>
              <a:rPr dirty="0" sz="2750" spc="5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-135">
                <a:solidFill>
                  <a:srgbClr val="332C2C"/>
                </a:solidFill>
                <a:latin typeface="Verdana"/>
                <a:cs typeface="Verdana"/>
              </a:rPr>
              <a:t>y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95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3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145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-11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145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dirty="0" sz="2750" spc="-9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85">
                <a:solidFill>
                  <a:srgbClr val="332C2C"/>
                </a:solidFill>
                <a:latin typeface="Verdana"/>
                <a:cs typeface="Verdana"/>
              </a:rPr>
              <a:t>n  </a:t>
            </a:r>
            <a:r>
              <a:rPr dirty="0" sz="2750" spc="10">
                <a:solidFill>
                  <a:srgbClr val="332C2C"/>
                </a:solidFill>
                <a:latin typeface="Verdana"/>
                <a:cs typeface="Verdana"/>
              </a:rPr>
              <a:t>construction.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589798" y="1429601"/>
            <a:ext cx="357568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175">
                <a:latin typeface="Georgia"/>
                <a:cs typeface="Georgia"/>
              </a:rPr>
              <a:t>Conclusion</a:t>
            </a:r>
            <a:endParaRPr sz="60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340888" y="7929340"/>
            <a:ext cx="2947670" cy="2357755"/>
          </a:xfrm>
          <a:custGeom>
            <a:avLst/>
            <a:gdLst/>
            <a:ahLst/>
            <a:cxnLst/>
            <a:rect l="l" t="t" r="r" b="b"/>
            <a:pathLst>
              <a:path w="2947669" h="2357754">
                <a:moveTo>
                  <a:pt x="2947150" y="0"/>
                </a:moveTo>
                <a:lnTo>
                  <a:pt x="2907962" y="8920"/>
                </a:lnTo>
                <a:lnTo>
                  <a:pt x="2858388" y="21372"/>
                </a:lnTo>
                <a:lnTo>
                  <a:pt x="2809639" y="34776"/>
                </a:lnTo>
                <a:lnTo>
                  <a:pt x="2761698" y="49113"/>
                </a:lnTo>
                <a:lnTo>
                  <a:pt x="2714546" y="64362"/>
                </a:lnTo>
                <a:lnTo>
                  <a:pt x="2668165" y="80502"/>
                </a:lnTo>
                <a:lnTo>
                  <a:pt x="2622539" y="97512"/>
                </a:lnTo>
                <a:lnTo>
                  <a:pt x="2577648" y="115372"/>
                </a:lnTo>
                <a:lnTo>
                  <a:pt x="2533475" y="134061"/>
                </a:lnTo>
                <a:lnTo>
                  <a:pt x="2490001" y="153558"/>
                </a:lnTo>
                <a:lnTo>
                  <a:pt x="2447209" y="173843"/>
                </a:lnTo>
                <a:lnTo>
                  <a:pt x="2405082" y="194894"/>
                </a:lnTo>
                <a:lnTo>
                  <a:pt x="2363600" y="216692"/>
                </a:lnTo>
                <a:lnTo>
                  <a:pt x="2322746" y="239215"/>
                </a:lnTo>
                <a:lnTo>
                  <a:pt x="2282503" y="262442"/>
                </a:lnTo>
                <a:lnTo>
                  <a:pt x="2242851" y="286353"/>
                </a:lnTo>
                <a:lnTo>
                  <a:pt x="2203774" y="310928"/>
                </a:lnTo>
                <a:lnTo>
                  <a:pt x="2165253" y="336144"/>
                </a:lnTo>
                <a:lnTo>
                  <a:pt x="2127270" y="361983"/>
                </a:lnTo>
                <a:lnTo>
                  <a:pt x="2089808" y="388422"/>
                </a:lnTo>
                <a:lnTo>
                  <a:pt x="2052848" y="415442"/>
                </a:lnTo>
                <a:lnTo>
                  <a:pt x="2016372" y="443021"/>
                </a:lnTo>
                <a:lnTo>
                  <a:pt x="1980363" y="471139"/>
                </a:lnTo>
                <a:lnTo>
                  <a:pt x="1944803" y="499776"/>
                </a:lnTo>
                <a:lnTo>
                  <a:pt x="1909673" y="528909"/>
                </a:lnTo>
                <a:lnTo>
                  <a:pt x="1874956" y="558519"/>
                </a:lnTo>
                <a:lnTo>
                  <a:pt x="1840634" y="588585"/>
                </a:lnTo>
                <a:lnTo>
                  <a:pt x="1806688" y="619087"/>
                </a:lnTo>
                <a:lnTo>
                  <a:pt x="1773102" y="650002"/>
                </a:lnTo>
                <a:lnTo>
                  <a:pt x="1739856" y="681312"/>
                </a:lnTo>
                <a:lnTo>
                  <a:pt x="1706933" y="712995"/>
                </a:lnTo>
                <a:lnTo>
                  <a:pt x="1674316" y="745029"/>
                </a:lnTo>
                <a:lnTo>
                  <a:pt x="1641985" y="777396"/>
                </a:lnTo>
                <a:lnTo>
                  <a:pt x="1609924" y="810073"/>
                </a:lnTo>
                <a:lnTo>
                  <a:pt x="1578113" y="843040"/>
                </a:lnTo>
                <a:lnTo>
                  <a:pt x="1546536" y="876277"/>
                </a:lnTo>
                <a:lnTo>
                  <a:pt x="1515175" y="909763"/>
                </a:lnTo>
                <a:lnTo>
                  <a:pt x="1484011" y="943476"/>
                </a:lnTo>
                <a:lnTo>
                  <a:pt x="1453026" y="977397"/>
                </a:lnTo>
                <a:lnTo>
                  <a:pt x="1422202" y="1011504"/>
                </a:lnTo>
                <a:lnTo>
                  <a:pt x="1391523" y="1045777"/>
                </a:lnTo>
                <a:lnTo>
                  <a:pt x="1360969" y="1080195"/>
                </a:lnTo>
                <a:lnTo>
                  <a:pt x="1330522" y="1114738"/>
                </a:lnTo>
                <a:lnTo>
                  <a:pt x="1300165" y="1149384"/>
                </a:lnTo>
                <a:lnTo>
                  <a:pt x="1269880" y="1184113"/>
                </a:lnTo>
                <a:lnTo>
                  <a:pt x="1239649" y="1218904"/>
                </a:lnTo>
                <a:lnTo>
                  <a:pt x="1209454" y="1253737"/>
                </a:lnTo>
                <a:lnTo>
                  <a:pt x="1179276" y="1288590"/>
                </a:lnTo>
                <a:lnTo>
                  <a:pt x="1149093" y="1323443"/>
                </a:lnTo>
                <a:lnTo>
                  <a:pt x="1118891" y="1358276"/>
                </a:lnTo>
                <a:lnTo>
                  <a:pt x="1088654" y="1393067"/>
                </a:lnTo>
                <a:lnTo>
                  <a:pt x="1058363" y="1427796"/>
                </a:lnTo>
                <a:lnTo>
                  <a:pt x="1028001" y="1462442"/>
                </a:lnTo>
                <a:lnTo>
                  <a:pt x="997549" y="1496984"/>
                </a:lnTo>
                <a:lnTo>
                  <a:pt x="966990" y="1531403"/>
                </a:lnTo>
                <a:lnTo>
                  <a:pt x="936305" y="1565676"/>
                </a:lnTo>
                <a:lnTo>
                  <a:pt x="905477" y="1599783"/>
                </a:lnTo>
                <a:lnTo>
                  <a:pt x="874488" y="1633704"/>
                </a:lnTo>
                <a:lnTo>
                  <a:pt x="843320" y="1667417"/>
                </a:lnTo>
                <a:lnTo>
                  <a:pt x="811954" y="1700903"/>
                </a:lnTo>
                <a:lnTo>
                  <a:pt x="780373" y="1734139"/>
                </a:lnTo>
                <a:lnTo>
                  <a:pt x="748560" y="1767107"/>
                </a:lnTo>
                <a:lnTo>
                  <a:pt x="716495" y="1799784"/>
                </a:lnTo>
                <a:lnTo>
                  <a:pt x="684161" y="1832151"/>
                </a:lnTo>
                <a:lnTo>
                  <a:pt x="651541" y="1864186"/>
                </a:lnTo>
                <a:lnTo>
                  <a:pt x="618615" y="1895868"/>
                </a:lnTo>
                <a:lnTo>
                  <a:pt x="585367" y="1927178"/>
                </a:lnTo>
                <a:lnTo>
                  <a:pt x="551779" y="1958094"/>
                </a:lnTo>
                <a:lnTo>
                  <a:pt x="517831" y="1988595"/>
                </a:lnTo>
                <a:lnTo>
                  <a:pt x="483507" y="2018661"/>
                </a:lnTo>
                <a:lnTo>
                  <a:pt x="448789" y="2048272"/>
                </a:lnTo>
                <a:lnTo>
                  <a:pt x="413658" y="2077405"/>
                </a:lnTo>
                <a:lnTo>
                  <a:pt x="378096" y="2106041"/>
                </a:lnTo>
                <a:lnTo>
                  <a:pt x="342087" y="2134160"/>
                </a:lnTo>
                <a:lnTo>
                  <a:pt x="305610" y="2161739"/>
                </a:lnTo>
                <a:lnTo>
                  <a:pt x="268650" y="2188759"/>
                </a:lnTo>
                <a:lnTo>
                  <a:pt x="231188" y="2215199"/>
                </a:lnTo>
                <a:lnTo>
                  <a:pt x="193205" y="2241037"/>
                </a:lnTo>
                <a:lnTo>
                  <a:pt x="154684" y="2266254"/>
                </a:lnTo>
                <a:lnTo>
                  <a:pt x="115608" y="2290829"/>
                </a:lnTo>
                <a:lnTo>
                  <a:pt x="75957" y="2314740"/>
                </a:lnTo>
                <a:lnTo>
                  <a:pt x="35714" y="2337967"/>
                </a:lnTo>
                <a:lnTo>
                  <a:pt x="0" y="2357658"/>
                </a:lnTo>
              </a:path>
            </a:pathLst>
          </a:custGeom>
          <a:ln w="25012">
            <a:solidFill>
              <a:srgbClr val="332C2C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-12506" y="0"/>
            <a:ext cx="18300700" cy="2339340"/>
            <a:chOff x="-12506" y="0"/>
            <a:chExt cx="18300700" cy="233934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2740660" cy="2314575"/>
            </a:xfrm>
            <a:custGeom>
              <a:avLst/>
              <a:gdLst/>
              <a:ahLst/>
              <a:cxnLst/>
              <a:rect l="l" t="t" r="r" b="b"/>
              <a:pathLst>
                <a:path w="2740660" h="2314575">
                  <a:moveTo>
                    <a:pt x="2740301" y="0"/>
                  </a:moveTo>
                  <a:lnTo>
                    <a:pt x="2677093" y="32654"/>
                  </a:lnTo>
                  <a:lnTo>
                    <a:pt x="2636239" y="55176"/>
                  </a:lnTo>
                  <a:lnTo>
                    <a:pt x="2595995" y="78404"/>
                  </a:lnTo>
                  <a:lnTo>
                    <a:pt x="2556344" y="102315"/>
                  </a:lnTo>
                  <a:lnTo>
                    <a:pt x="2517266" y="126889"/>
                  </a:lnTo>
                  <a:lnTo>
                    <a:pt x="2478744" y="152106"/>
                  </a:lnTo>
                  <a:lnTo>
                    <a:pt x="2440761" y="177944"/>
                  </a:lnTo>
                  <a:lnTo>
                    <a:pt x="2403298" y="204384"/>
                  </a:lnTo>
                  <a:lnTo>
                    <a:pt x="2366337" y="231403"/>
                  </a:lnTo>
                  <a:lnTo>
                    <a:pt x="2329861" y="258983"/>
                  </a:lnTo>
                  <a:lnTo>
                    <a:pt x="2293851" y="287101"/>
                  </a:lnTo>
                  <a:lnTo>
                    <a:pt x="2258290" y="315737"/>
                  </a:lnTo>
                  <a:lnTo>
                    <a:pt x="2223159" y="344870"/>
                  </a:lnTo>
                  <a:lnTo>
                    <a:pt x="2188441" y="374480"/>
                  </a:lnTo>
                  <a:lnTo>
                    <a:pt x="2154117" y="404546"/>
                  </a:lnTo>
                  <a:lnTo>
                    <a:pt x="2120170" y="435047"/>
                  </a:lnTo>
                  <a:lnTo>
                    <a:pt x="2086582" y="465963"/>
                  </a:lnTo>
                  <a:lnTo>
                    <a:pt x="2053335" y="497272"/>
                  </a:lnTo>
                  <a:lnTo>
                    <a:pt x="2020411" y="528955"/>
                  </a:lnTo>
                  <a:lnTo>
                    <a:pt x="1987792" y="560989"/>
                  </a:lnTo>
                  <a:lnTo>
                    <a:pt x="1955460" y="593356"/>
                  </a:lnTo>
                  <a:lnTo>
                    <a:pt x="1923397" y="626033"/>
                  </a:lnTo>
                  <a:lnTo>
                    <a:pt x="1891585" y="659000"/>
                  </a:lnTo>
                  <a:lnTo>
                    <a:pt x="1860006" y="692236"/>
                  </a:lnTo>
                  <a:lnTo>
                    <a:pt x="1828643" y="725722"/>
                  </a:lnTo>
                  <a:lnTo>
                    <a:pt x="1797477" y="759435"/>
                  </a:lnTo>
                  <a:lnTo>
                    <a:pt x="1766490" y="793355"/>
                  </a:lnTo>
                  <a:lnTo>
                    <a:pt x="1735665" y="827462"/>
                  </a:lnTo>
                  <a:lnTo>
                    <a:pt x="1704984" y="861735"/>
                  </a:lnTo>
                  <a:lnTo>
                    <a:pt x="1674428" y="896153"/>
                  </a:lnTo>
                  <a:lnTo>
                    <a:pt x="1643979" y="930695"/>
                  </a:lnTo>
                  <a:lnTo>
                    <a:pt x="1613621" y="965341"/>
                  </a:lnTo>
                  <a:lnTo>
                    <a:pt x="1583334" y="1000070"/>
                  </a:lnTo>
                  <a:lnTo>
                    <a:pt x="1553101" y="1034861"/>
                  </a:lnTo>
                  <a:lnTo>
                    <a:pt x="1522903" y="1069693"/>
                  </a:lnTo>
                  <a:lnTo>
                    <a:pt x="1492724" y="1104546"/>
                  </a:lnTo>
                  <a:lnTo>
                    <a:pt x="1462545" y="1139400"/>
                  </a:lnTo>
                  <a:lnTo>
                    <a:pt x="1432348" y="1174233"/>
                  </a:lnTo>
                  <a:lnTo>
                    <a:pt x="1402115" y="1209024"/>
                  </a:lnTo>
                  <a:lnTo>
                    <a:pt x="1371828" y="1243753"/>
                  </a:lnTo>
                  <a:lnTo>
                    <a:pt x="1341470" y="1278400"/>
                  </a:lnTo>
                  <a:lnTo>
                    <a:pt x="1311022" y="1312942"/>
                  </a:lnTo>
                  <a:lnTo>
                    <a:pt x="1280466" y="1347361"/>
                  </a:lnTo>
                  <a:lnTo>
                    <a:pt x="1249784" y="1381634"/>
                  </a:lnTo>
                  <a:lnTo>
                    <a:pt x="1218959" y="1415741"/>
                  </a:lnTo>
                  <a:lnTo>
                    <a:pt x="1187973" y="1449662"/>
                  </a:lnTo>
                  <a:lnTo>
                    <a:pt x="1156807" y="1483376"/>
                  </a:lnTo>
                  <a:lnTo>
                    <a:pt x="1125444" y="1516862"/>
                  </a:lnTo>
                  <a:lnTo>
                    <a:pt x="1093865" y="1550099"/>
                  </a:lnTo>
                  <a:lnTo>
                    <a:pt x="1062054" y="1583066"/>
                  </a:lnTo>
                  <a:lnTo>
                    <a:pt x="1029991" y="1615744"/>
                  </a:lnTo>
                  <a:lnTo>
                    <a:pt x="997659" y="1648111"/>
                  </a:lnTo>
                  <a:lnTo>
                    <a:pt x="965040" y="1680146"/>
                  </a:lnTo>
                  <a:lnTo>
                    <a:pt x="932116" y="1711828"/>
                  </a:lnTo>
                  <a:lnTo>
                    <a:pt x="898869" y="1743138"/>
                  </a:lnTo>
                  <a:lnTo>
                    <a:pt x="865281" y="1774054"/>
                  </a:lnTo>
                  <a:lnTo>
                    <a:pt x="831334" y="1804555"/>
                  </a:lnTo>
                  <a:lnTo>
                    <a:pt x="797011" y="1834621"/>
                  </a:lnTo>
                  <a:lnTo>
                    <a:pt x="762293" y="1864232"/>
                  </a:lnTo>
                  <a:lnTo>
                    <a:pt x="727162" y="1893365"/>
                  </a:lnTo>
                  <a:lnTo>
                    <a:pt x="691600" y="1922002"/>
                  </a:lnTo>
                  <a:lnTo>
                    <a:pt x="655591" y="1950120"/>
                  </a:lnTo>
                  <a:lnTo>
                    <a:pt x="619114" y="1977699"/>
                  </a:lnTo>
                  <a:lnTo>
                    <a:pt x="582154" y="2004719"/>
                  </a:lnTo>
                  <a:lnTo>
                    <a:pt x="544691" y="2031159"/>
                  </a:lnTo>
                  <a:lnTo>
                    <a:pt x="506707" y="2056997"/>
                  </a:lnTo>
                  <a:lnTo>
                    <a:pt x="468186" y="2082214"/>
                  </a:lnTo>
                  <a:lnTo>
                    <a:pt x="429108" y="2106789"/>
                  </a:lnTo>
                  <a:lnTo>
                    <a:pt x="389456" y="2130700"/>
                  </a:lnTo>
                  <a:lnTo>
                    <a:pt x="349212" y="2153927"/>
                  </a:lnTo>
                  <a:lnTo>
                    <a:pt x="308359" y="2176450"/>
                  </a:lnTo>
                  <a:lnTo>
                    <a:pt x="266877" y="2198248"/>
                  </a:lnTo>
                  <a:lnTo>
                    <a:pt x="224749" y="2219299"/>
                  </a:lnTo>
                  <a:lnTo>
                    <a:pt x="181958" y="2239584"/>
                  </a:lnTo>
                  <a:lnTo>
                    <a:pt x="138485" y="2259081"/>
                  </a:lnTo>
                  <a:lnTo>
                    <a:pt x="94312" y="2277770"/>
                  </a:lnTo>
                  <a:lnTo>
                    <a:pt x="49421" y="2295630"/>
                  </a:lnTo>
                  <a:lnTo>
                    <a:pt x="3795" y="2312640"/>
                  </a:lnTo>
                  <a:lnTo>
                    <a:pt x="0" y="2313961"/>
                  </a:lnTo>
                </a:path>
              </a:pathLst>
            </a:custGeom>
            <a:ln w="25012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566" y="536295"/>
              <a:ext cx="18277840" cy="47625"/>
            </a:xfrm>
            <a:custGeom>
              <a:avLst/>
              <a:gdLst/>
              <a:ahLst/>
              <a:cxnLst/>
              <a:rect l="l" t="t" r="r" b="b"/>
              <a:pathLst>
                <a:path w="18277840" h="47625">
                  <a:moveTo>
                    <a:pt x="18277421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18277421" y="47625"/>
                  </a:lnTo>
                  <a:lnTo>
                    <a:pt x="18277421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0" y="9754514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076744" y="2147106"/>
            <a:ext cx="4137660" cy="152590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9850" spc="-440">
                <a:latin typeface="Georgia"/>
                <a:cs typeface="Georgia"/>
              </a:rPr>
              <a:t>Thanks!</a:t>
            </a:r>
            <a:endParaRPr sz="985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84721" y="4320514"/>
            <a:ext cx="4913630" cy="2150745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algn="ctr" marL="12065" marR="5080">
              <a:lnSpc>
                <a:spcPct val="102299"/>
              </a:lnSpc>
              <a:spcBef>
                <a:spcPts val="30"/>
              </a:spcBef>
            </a:pPr>
            <a:r>
              <a:rPr dirty="0" sz="2750" spc="150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dirty="0" sz="2750" spc="55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180">
                <a:solidFill>
                  <a:srgbClr val="332C2C"/>
                </a:solidFill>
                <a:latin typeface="Verdana"/>
                <a:cs typeface="Verdana"/>
              </a:rPr>
              <a:t>y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110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dirty="0" sz="2750" spc="-6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-180">
                <a:solidFill>
                  <a:srgbClr val="332C2C"/>
                </a:solidFill>
                <a:latin typeface="Verdana"/>
                <a:cs typeface="Verdana"/>
              </a:rPr>
              <a:t>v</a:t>
            </a:r>
            <a:r>
              <a:rPr dirty="0" sz="2750" spc="25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9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-135">
                <a:solidFill>
                  <a:srgbClr val="332C2C"/>
                </a:solidFill>
                <a:latin typeface="Verdana"/>
                <a:cs typeface="Verdana"/>
              </a:rPr>
              <a:t>y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145">
                <a:solidFill>
                  <a:srgbClr val="332C2C"/>
                </a:solidFill>
                <a:latin typeface="Verdana"/>
                <a:cs typeface="Verdana"/>
              </a:rPr>
              <a:t>q</a:t>
            </a:r>
            <a:r>
              <a:rPr dirty="0" sz="2750" spc="105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95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3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-14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45">
                <a:solidFill>
                  <a:srgbClr val="332C2C"/>
                </a:solidFill>
                <a:latin typeface="Verdana"/>
                <a:cs typeface="Verdana"/>
              </a:rPr>
              <a:t>?  </a:t>
            </a:r>
            <a:r>
              <a:rPr dirty="0" sz="2750" spc="15">
                <a:solidFill>
                  <a:srgbClr val="332C2C"/>
                </a:solidFill>
                <a:latin typeface="Verdana"/>
                <a:cs typeface="Verdana"/>
                <a:hlinkClick r:id="rId2"/>
              </a:rPr>
              <a:t>youremail@email.com</a:t>
            </a:r>
            <a:endParaRPr sz="27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dirty="0" sz="2750" spc="-675">
                <a:solidFill>
                  <a:srgbClr val="332C2C"/>
                </a:solidFill>
                <a:latin typeface="Verdana"/>
                <a:cs typeface="Verdana"/>
              </a:rPr>
              <a:t>+</a:t>
            </a:r>
            <a:r>
              <a:rPr dirty="0" sz="2750" spc="-80">
                <a:solidFill>
                  <a:srgbClr val="332C2C"/>
                </a:solidFill>
                <a:latin typeface="Verdana"/>
                <a:cs typeface="Verdana"/>
              </a:rPr>
              <a:t>9</a:t>
            </a:r>
            <a:r>
              <a:rPr dirty="0" sz="2750" spc="-755">
                <a:solidFill>
                  <a:srgbClr val="332C2C"/>
                </a:solidFill>
                <a:latin typeface="Verdana"/>
                <a:cs typeface="Verdana"/>
              </a:rPr>
              <a:t>1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80">
                <a:solidFill>
                  <a:srgbClr val="332C2C"/>
                </a:solidFill>
                <a:latin typeface="Verdana"/>
                <a:cs typeface="Verdana"/>
              </a:rPr>
              <a:t>6</a:t>
            </a:r>
            <a:r>
              <a:rPr dirty="0" sz="2750" spc="-195">
                <a:solidFill>
                  <a:srgbClr val="332C2C"/>
                </a:solidFill>
                <a:latin typeface="Verdana"/>
                <a:cs typeface="Verdana"/>
              </a:rPr>
              <a:t>2</a:t>
            </a:r>
            <a:r>
              <a:rPr dirty="0" sz="2750" spc="75">
                <a:solidFill>
                  <a:srgbClr val="332C2C"/>
                </a:solidFill>
                <a:latin typeface="Verdana"/>
                <a:cs typeface="Verdana"/>
              </a:rPr>
              <a:t>0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60">
                <a:solidFill>
                  <a:srgbClr val="332C2C"/>
                </a:solidFill>
                <a:latin typeface="Verdana"/>
                <a:cs typeface="Verdana"/>
              </a:rPr>
              <a:t>4</a:t>
            </a:r>
            <a:r>
              <a:rPr dirty="0" sz="2750" spc="-190">
                <a:solidFill>
                  <a:srgbClr val="332C2C"/>
                </a:solidFill>
                <a:latin typeface="Verdana"/>
                <a:cs typeface="Verdana"/>
              </a:rPr>
              <a:t>2</a:t>
            </a:r>
            <a:r>
              <a:rPr dirty="0" sz="2750" spc="-755">
                <a:solidFill>
                  <a:srgbClr val="332C2C"/>
                </a:solidFill>
                <a:latin typeface="Verdana"/>
                <a:cs typeface="Verdana"/>
              </a:rPr>
              <a:t>1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332C2C"/>
                </a:solidFill>
                <a:latin typeface="Verdana"/>
                <a:cs typeface="Verdana"/>
              </a:rPr>
              <a:t>8</a:t>
            </a:r>
            <a:r>
              <a:rPr dirty="0" sz="2750" spc="-200">
                <a:solidFill>
                  <a:srgbClr val="332C2C"/>
                </a:solidFill>
                <a:latin typeface="Verdana"/>
                <a:cs typeface="Verdana"/>
              </a:rPr>
              <a:t>3</a:t>
            </a:r>
            <a:r>
              <a:rPr dirty="0" sz="2750" spc="5">
                <a:solidFill>
                  <a:srgbClr val="332C2C"/>
                </a:solidFill>
                <a:latin typeface="Verdana"/>
                <a:cs typeface="Verdana"/>
              </a:rPr>
              <a:t>8</a:t>
            </a:r>
            <a:endParaRPr sz="2750">
              <a:latin typeface="Verdana"/>
              <a:cs typeface="Verdana"/>
            </a:endParaRPr>
          </a:p>
          <a:p>
            <a:pPr algn="ctr" marL="471170" marR="463550">
              <a:lnSpc>
                <a:spcPct val="102299"/>
              </a:lnSpc>
            </a:pPr>
            <a:r>
              <a:rPr dirty="0" sz="2750" spc="155">
                <a:solidFill>
                  <a:srgbClr val="332C2C"/>
                </a:solidFill>
                <a:latin typeface="Verdana"/>
                <a:cs typeface="Verdana"/>
                <a:hlinkClick r:id="rId3"/>
              </a:rPr>
              <a:t>ww</a:t>
            </a:r>
            <a:r>
              <a:rPr dirty="0" sz="2750" spc="75">
                <a:solidFill>
                  <a:srgbClr val="332C2C"/>
                </a:solidFill>
                <a:latin typeface="Verdana"/>
                <a:cs typeface="Verdana"/>
                <a:hlinkClick r:id="rId3"/>
              </a:rPr>
              <a:t>w</a:t>
            </a:r>
            <a:r>
              <a:rPr dirty="0" sz="2750" spc="-515">
                <a:solidFill>
                  <a:srgbClr val="332C2C"/>
                </a:solidFill>
                <a:latin typeface="Verdana"/>
                <a:cs typeface="Verdana"/>
                <a:hlinkClick r:id="rId3"/>
              </a:rPr>
              <a:t>.</a:t>
            </a:r>
            <a:r>
              <a:rPr dirty="0" sz="2750" spc="-180">
                <a:solidFill>
                  <a:srgbClr val="332C2C"/>
                </a:solidFill>
                <a:latin typeface="Verdana"/>
                <a:cs typeface="Verdana"/>
                <a:hlinkClick r:id="rId3"/>
              </a:rPr>
              <a:t>y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  <a:hlinkClick r:id="rId3"/>
              </a:rPr>
              <a:t>o</a:t>
            </a:r>
            <a:r>
              <a:rPr dirty="0" sz="2750" spc="105">
                <a:solidFill>
                  <a:srgbClr val="332C2C"/>
                </a:solidFill>
                <a:latin typeface="Verdana"/>
                <a:cs typeface="Verdana"/>
                <a:hlinkClick r:id="rId3"/>
              </a:rPr>
              <a:t>u</a:t>
            </a:r>
            <a:r>
              <a:rPr dirty="0" sz="2750" spc="-30">
                <a:solidFill>
                  <a:srgbClr val="332C2C"/>
                </a:solidFill>
                <a:latin typeface="Verdana"/>
                <a:cs typeface="Verdana"/>
                <a:hlinkClick r:id="rId3"/>
              </a:rPr>
              <a:t>r</a:t>
            </a:r>
            <a:r>
              <a:rPr dirty="0" sz="2750" spc="125">
                <a:solidFill>
                  <a:srgbClr val="332C2C"/>
                </a:solidFill>
                <a:latin typeface="Verdana"/>
                <a:cs typeface="Verdana"/>
                <a:hlinkClick r:id="rId3"/>
              </a:rPr>
              <a:t>w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  <a:hlinkClick r:id="rId3"/>
              </a:rPr>
              <a:t>e</a:t>
            </a:r>
            <a:r>
              <a:rPr dirty="0" sz="2750" spc="145">
                <a:solidFill>
                  <a:srgbClr val="332C2C"/>
                </a:solidFill>
                <a:latin typeface="Verdana"/>
                <a:cs typeface="Verdana"/>
                <a:hlinkClick r:id="rId3"/>
              </a:rPr>
              <a:t>b</a:t>
            </a:r>
            <a:r>
              <a:rPr dirty="0" sz="2750" spc="-95">
                <a:solidFill>
                  <a:srgbClr val="332C2C"/>
                </a:solidFill>
                <a:latin typeface="Verdana"/>
                <a:cs typeface="Verdana"/>
                <a:hlinkClick r:id="rId3"/>
              </a:rPr>
              <a:t>s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  <a:hlinkClick r:id="rId3"/>
              </a:rPr>
              <a:t>i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  <a:hlinkClick r:id="rId3"/>
              </a:rPr>
              <a:t>t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  <a:hlinkClick r:id="rId3"/>
              </a:rPr>
              <a:t>e</a:t>
            </a:r>
            <a:r>
              <a:rPr dirty="0" sz="2750" spc="-465">
                <a:solidFill>
                  <a:srgbClr val="332C2C"/>
                </a:solidFill>
                <a:latin typeface="Verdana"/>
                <a:cs typeface="Verdana"/>
                <a:hlinkClick r:id="rId3"/>
              </a:rPr>
              <a:t>.</a:t>
            </a:r>
            <a:r>
              <a:rPr dirty="0" sz="2750" spc="90">
                <a:solidFill>
                  <a:srgbClr val="332C2C"/>
                </a:solidFill>
                <a:latin typeface="Verdana"/>
                <a:cs typeface="Verdana"/>
                <a:hlinkClick r:id="rId3"/>
              </a:rPr>
              <a:t>c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  <a:hlinkClick r:id="rId3"/>
              </a:rPr>
              <a:t>o</a:t>
            </a:r>
            <a:r>
              <a:rPr dirty="0" sz="2750" spc="165">
                <a:solidFill>
                  <a:srgbClr val="332C2C"/>
                </a:solidFill>
                <a:latin typeface="Verdana"/>
                <a:cs typeface="Verdana"/>
                <a:hlinkClick r:id="rId3"/>
              </a:rPr>
              <a:t>m </a:t>
            </a:r>
            <a:r>
              <a:rPr dirty="0" sz="2750" spc="85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@yourusername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83603" y="7196467"/>
            <a:ext cx="1095375" cy="1095375"/>
          </a:xfrm>
          <a:custGeom>
            <a:avLst/>
            <a:gdLst/>
            <a:ahLst/>
            <a:cxnLst/>
            <a:rect l="l" t="t" r="r" b="b"/>
            <a:pathLst>
              <a:path w="1095375" h="1095375">
                <a:moveTo>
                  <a:pt x="831100" y="546455"/>
                </a:moveTo>
                <a:lnTo>
                  <a:pt x="714832" y="546455"/>
                </a:lnTo>
                <a:lnTo>
                  <a:pt x="702246" y="543915"/>
                </a:lnTo>
                <a:lnTo>
                  <a:pt x="691959" y="536994"/>
                </a:lnTo>
                <a:lnTo>
                  <a:pt x="685038" y="526707"/>
                </a:lnTo>
                <a:lnTo>
                  <a:pt x="682498" y="514108"/>
                </a:lnTo>
                <a:lnTo>
                  <a:pt x="682498" y="383197"/>
                </a:lnTo>
                <a:lnTo>
                  <a:pt x="685355" y="369036"/>
                </a:lnTo>
                <a:lnTo>
                  <a:pt x="693166" y="357466"/>
                </a:lnTo>
                <a:lnTo>
                  <a:pt x="704748" y="349643"/>
                </a:lnTo>
                <a:lnTo>
                  <a:pt x="718908" y="346773"/>
                </a:lnTo>
                <a:lnTo>
                  <a:pt x="831088" y="346773"/>
                </a:lnTo>
                <a:lnTo>
                  <a:pt x="831088" y="254711"/>
                </a:lnTo>
                <a:lnTo>
                  <a:pt x="718908" y="254711"/>
                </a:lnTo>
                <a:lnTo>
                  <a:pt x="668947" y="264833"/>
                </a:lnTo>
                <a:lnTo>
                  <a:pt x="628091" y="292392"/>
                </a:lnTo>
                <a:lnTo>
                  <a:pt x="600532" y="333235"/>
                </a:lnTo>
                <a:lnTo>
                  <a:pt x="590423" y="383197"/>
                </a:lnTo>
                <a:lnTo>
                  <a:pt x="590423" y="514108"/>
                </a:lnTo>
                <a:lnTo>
                  <a:pt x="587870" y="526707"/>
                </a:lnTo>
                <a:lnTo>
                  <a:pt x="580948" y="536994"/>
                </a:lnTo>
                <a:lnTo>
                  <a:pt x="570661" y="543915"/>
                </a:lnTo>
                <a:lnTo>
                  <a:pt x="558076" y="546455"/>
                </a:lnTo>
                <a:lnTo>
                  <a:pt x="441833" y="546455"/>
                </a:lnTo>
                <a:lnTo>
                  <a:pt x="441833" y="638517"/>
                </a:lnTo>
                <a:lnTo>
                  <a:pt x="558088" y="638517"/>
                </a:lnTo>
                <a:lnTo>
                  <a:pt x="570661" y="641070"/>
                </a:lnTo>
                <a:lnTo>
                  <a:pt x="580948" y="647992"/>
                </a:lnTo>
                <a:lnTo>
                  <a:pt x="587870" y="658279"/>
                </a:lnTo>
                <a:lnTo>
                  <a:pt x="590423" y="670864"/>
                </a:lnTo>
                <a:lnTo>
                  <a:pt x="590423" y="1095375"/>
                </a:lnTo>
                <a:lnTo>
                  <a:pt x="682498" y="1095375"/>
                </a:lnTo>
                <a:lnTo>
                  <a:pt x="682498" y="670864"/>
                </a:lnTo>
                <a:lnTo>
                  <a:pt x="685038" y="658279"/>
                </a:lnTo>
                <a:lnTo>
                  <a:pt x="691959" y="647992"/>
                </a:lnTo>
                <a:lnTo>
                  <a:pt x="702246" y="641070"/>
                </a:lnTo>
                <a:lnTo>
                  <a:pt x="714832" y="638517"/>
                </a:lnTo>
                <a:lnTo>
                  <a:pt x="831100" y="638517"/>
                </a:lnTo>
                <a:lnTo>
                  <a:pt x="831100" y="546455"/>
                </a:lnTo>
                <a:close/>
              </a:path>
              <a:path w="1095375" h="1095375">
                <a:moveTo>
                  <a:pt x="1095375" y="133413"/>
                </a:moveTo>
                <a:lnTo>
                  <a:pt x="1088555" y="91300"/>
                </a:lnTo>
                <a:lnTo>
                  <a:pt x="1069594" y="54686"/>
                </a:lnTo>
                <a:lnTo>
                  <a:pt x="1040701" y="25781"/>
                </a:lnTo>
                <a:lnTo>
                  <a:pt x="1004087" y="6819"/>
                </a:lnTo>
                <a:lnTo>
                  <a:pt x="961961" y="0"/>
                </a:lnTo>
                <a:lnTo>
                  <a:pt x="133400" y="0"/>
                </a:lnTo>
                <a:lnTo>
                  <a:pt x="91274" y="6819"/>
                </a:lnTo>
                <a:lnTo>
                  <a:pt x="54660" y="25781"/>
                </a:lnTo>
                <a:lnTo>
                  <a:pt x="25768" y="54686"/>
                </a:lnTo>
                <a:lnTo>
                  <a:pt x="6807" y="91300"/>
                </a:lnTo>
                <a:lnTo>
                  <a:pt x="0" y="133413"/>
                </a:lnTo>
                <a:lnTo>
                  <a:pt x="0" y="961974"/>
                </a:lnTo>
                <a:lnTo>
                  <a:pt x="6807" y="1004100"/>
                </a:lnTo>
                <a:lnTo>
                  <a:pt x="25768" y="1040714"/>
                </a:lnTo>
                <a:lnTo>
                  <a:pt x="54660" y="1069606"/>
                </a:lnTo>
                <a:lnTo>
                  <a:pt x="91274" y="1088567"/>
                </a:lnTo>
                <a:lnTo>
                  <a:pt x="133400" y="1095375"/>
                </a:lnTo>
                <a:lnTo>
                  <a:pt x="525741" y="1095375"/>
                </a:lnTo>
                <a:lnTo>
                  <a:pt x="525741" y="703199"/>
                </a:lnTo>
                <a:lnTo>
                  <a:pt x="409486" y="703199"/>
                </a:lnTo>
                <a:lnTo>
                  <a:pt x="396887" y="700659"/>
                </a:lnTo>
                <a:lnTo>
                  <a:pt x="386600" y="693737"/>
                </a:lnTo>
                <a:lnTo>
                  <a:pt x="379679" y="683450"/>
                </a:lnTo>
                <a:lnTo>
                  <a:pt x="377139" y="670864"/>
                </a:lnTo>
                <a:lnTo>
                  <a:pt x="377139" y="514108"/>
                </a:lnTo>
                <a:lnTo>
                  <a:pt x="379679" y="501523"/>
                </a:lnTo>
                <a:lnTo>
                  <a:pt x="386600" y="491248"/>
                </a:lnTo>
                <a:lnTo>
                  <a:pt x="396887" y="484314"/>
                </a:lnTo>
                <a:lnTo>
                  <a:pt x="409486" y="481761"/>
                </a:lnTo>
                <a:lnTo>
                  <a:pt x="525741" y="481761"/>
                </a:lnTo>
                <a:lnTo>
                  <a:pt x="525741" y="383197"/>
                </a:lnTo>
                <a:lnTo>
                  <a:pt x="530847" y="338963"/>
                </a:lnTo>
                <a:lnTo>
                  <a:pt x="545401" y="298323"/>
                </a:lnTo>
                <a:lnTo>
                  <a:pt x="568223" y="262458"/>
                </a:lnTo>
                <a:lnTo>
                  <a:pt x="598157" y="232524"/>
                </a:lnTo>
                <a:lnTo>
                  <a:pt x="634022" y="209702"/>
                </a:lnTo>
                <a:lnTo>
                  <a:pt x="674662" y="195148"/>
                </a:lnTo>
                <a:lnTo>
                  <a:pt x="718908" y="190030"/>
                </a:lnTo>
                <a:lnTo>
                  <a:pt x="863434" y="190030"/>
                </a:lnTo>
                <a:lnTo>
                  <a:pt x="876020" y="192582"/>
                </a:lnTo>
                <a:lnTo>
                  <a:pt x="886294" y="199504"/>
                </a:lnTo>
                <a:lnTo>
                  <a:pt x="893229" y="209791"/>
                </a:lnTo>
                <a:lnTo>
                  <a:pt x="895781" y="222364"/>
                </a:lnTo>
                <a:lnTo>
                  <a:pt x="895781" y="379120"/>
                </a:lnTo>
                <a:lnTo>
                  <a:pt x="893229" y="391706"/>
                </a:lnTo>
                <a:lnTo>
                  <a:pt x="886294" y="401993"/>
                </a:lnTo>
                <a:lnTo>
                  <a:pt x="876020" y="408914"/>
                </a:lnTo>
                <a:lnTo>
                  <a:pt x="863422" y="411454"/>
                </a:lnTo>
                <a:lnTo>
                  <a:pt x="747179" y="411454"/>
                </a:lnTo>
                <a:lnTo>
                  <a:pt x="747179" y="481761"/>
                </a:lnTo>
                <a:lnTo>
                  <a:pt x="863434" y="481761"/>
                </a:lnTo>
                <a:lnTo>
                  <a:pt x="876020" y="484314"/>
                </a:lnTo>
                <a:lnTo>
                  <a:pt x="886294" y="491248"/>
                </a:lnTo>
                <a:lnTo>
                  <a:pt x="893229" y="501523"/>
                </a:lnTo>
                <a:lnTo>
                  <a:pt x="895781" y="514108"/>
                </a:lnTo>
                <a:lnTo>
                  <a:pt x="895781" y="670864"/>
                </a:lnTo>
                <a:lnTo>
                  <a:pt x="893229" y="683450"/>
                </a:lnTo>
                <a:lnTo>
                  <a:pt x="886294" y="693737"/>
                </a:lnTo>
                <a:lnTo>
                  <a:pt x="876020" y="700659"/>
                </a:lnTo>
                <a:lnTo>
                  <a:pt x="863422" y="703199"/>
                </a:lnTo>
                <a:lnTo>
                  <a:pt x="747179" y="703199"/>
                </a:lnTo>
                <a:lnTo>
                  <a:pt x="747179" y="1095375"/>
                </a:lnTo>
                <a:lnTo>
                  <a:pt x="961961" y="1095375"/>
                </a:lnTo>
                <a:lnTo>
                  <a:pt x="1004087" y="1088567"/>
                </a:lnTo>
                <a:lnTo>
                  <a:pt x="1040701" y="1069606"/>
                </a:lnTo>
                <a:lnTo>
                  <a:pt x="1069594" y="1040714"/>
                </a:lnTo>
                <a:lnTo>
                  <a:pt x="1088555" y="1004100"/>
                </a:lnTo>
                <a:lnTo>
                  <a:pt x="1095375" y="961974"/>
                </a:lnTo>
                <a:lnTo>
                  <a:pt x="1095375" y="133413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594649" y="7200024"/>
            <a:ext cx="1095375" cy="1095375"/>
          </a:xfrm>
          <a:custGeom>
            <a:avLst/>
            <a:gdLst/>
            <a:ahLst/>
            <a:cxnLst/>
            <a:rect l="l" t="t" r="r" b="b"/>
            <a:pathLst>
              <a:path w="1095375" h="1095375">
                <a:moveTo>
                  <a:pt x="708152" y="547687"/>
                </a:moveTo>
                <a:lnTo>
                  <a:pt x="699947" y="497039"/>
                </a:lnTo>
                <a:lnTo>
                  <a:pt x="677138" y="452996"/>
                </a:lnTo>
                <a:lnTo>
                  <a:pt x="642378" y="418236"/>
                </a:lnTo>
                <a:lnTo>
                  <a:pt x="598335" y="395427"/>
                </a:lnTo>
                <a:lnTo>
                  <a:pt x="547687" y="387223"/>
                </a:lnTo>
                <a:lnTo>
                  <a:pt x="497027" y="395427"/>
                </a:lnTo>
                <a:lnTo>
                  <a:pt x="452983" y="418236"/>
                </a:lnTo>
                <a:lnTo>
                  <a:pt x="418223" y="452996"/>
                </a:lnTo>
                <a:lnTo>
                  <a:pt x="395427" y="497039"/>
                </a:lnTo>
                <a:lnTo>
                  <a:pt x="387235" y="547687"/>
                </a:lnTo>
                <a:lnTo>
                  <a:pt x="395427" y="598347"/>
                </a:lnTo>
                <a:lnTo>
                  <a:pt x="418223" y="642391"/>
                </a:lnTo>
                <a:lnTo>
                  <a:pt x="452983" y="677151"/>
                </a:lnTo>
                <a:lnTo>
                  <a:pt x="497027" y="699947"/>
                </a:lnTo>
                <a:lnTo>
                  <a:pt x="547687" y="708139"/>
                </a:lnTo>
                <a:lnTo>
                  <a:pt x="598335" y="699947"/>
                </a:lnTo>
                <a:lnTo>
                  <a:pt x="642378" y="677151"/>
                </a:lnTo>
                <a:lnTo>
                  <a:pt x="677138" y="642391"/>
                </a:lnTo>
                <a:lnTo>
                  <a:pt x="699947" y="598347"/>
                </a:lnTo>
                <a:lnTo>
                  <a:pt x="708152" y="547687"/>
                </a:lnTo>
                <a:close/>
              </a:path>
              <a:path w="1095375" h="1095375">
                <a:moveTo>
                  <a:pt x="900684" y="290957"/>
                </a:moveTo>
                <a:lnTo>
                  <a:pt x="894181" y="258864"/>
                </a:lnTo>
                <a:lnTo>
                  <a:pt x="893102" y="253530"/>
                </a:lnTo>
                <a:lnTo>
                  <a:pt x="872451" y="222910"/>
                </a:lnTo>
                <a:lnTo>
                  <a:pt x="841844" y="202260"/>
                </a:lnTo>
                <a:lnTo>
                  <a:pt x="836510" y="201180"/>
                </a:lnTo>
                <a:lnTo>
                  <a:pt x="836510" y="323049"/>
                </a:lnTo>
                <a:lnTo>
                  <a:pt x="831456" y="348005"/>
                </a:lnTo>
                <a:lnTo>
                  <a:pt x="817676" y="368414"/>
                </a:lnTo>
                <a:lnTo>
                  <a:pt x="797280" y="382181"/>
                </a:lnTo>
                <a:lnTo>
                  <a:pt x="772325" y="387223"/>
                </a:lnTo>
                <a:lnTo>
                  <a:pt x="772325" y="547687"/>
                </a:lnTo>
                <a:lnTo>
                  <a:pt x="767740" y="592899"/>
                </a:lnTo>
                <a:lnTo>
                  <a:pt x="754634" y="635038"/>
                </a:lnTo>
                <a:lnTo>
                  <a:pt x="733894" y="673201"/>
                </a:lnTo>
                <a:lnTo>
                  <a:pt x="706450" y="706450"/>
                </a:lnTo>
                <a:lnTo>
                  <a:pt x="673188" y="733907"/>
                </a:lnTo>
                <a:lnTo>
                  <a:pt x="635025" y="754646"/>
                </a:lnTo>
                <a:lnTo>
                  <a:pt x="592886" y="767753"/>
                </a:lnTo>
                <a:lnTo>
                  <a:pt x="547687" y="772325"/>
                </a:lnTo>
                <a:lnTo>
                  <a:pt x="502475" y="767753"/>
                </a:lnTo>
                <a:lnTo>
                  <a:pt x="460336" y="754646"/>
                </a:lnTo>
                <a:lnTo>
                  <a:pt x="422173" y="733907"/>
                </a:lnTo>
                <a:lnTo>
                  <a:pt x="388924" y="706450"/>
                </a:lnTo>
                <a:lnTo>
                  <a:pt x="361467" y="673201"/>
                </a:lnTo>
                <a:lnTo>
                  <a:pt x="340728" y="635038"/>
                </a:lnTo>
                <a:lnTo>
                  <a:pt x="327621" y="592899"/>
                </a:lnTo>
                <a:lnTo>
                  <a:pt x="323049" y="547687"/>
                </a:lnTo>
                <a:lnTo>
                  <a:pt x="327621" y="502488"/>
                </a:lnTo>
                <a:lnTo>
                  <a:pt x="340728" y="460349"/>
                </a:lnTo>
                <a:lnTo>
                  <a:pt x="361467" y="422186"/>
                </a:lnTo>
                <a:lnTo>
                  <a:pt x="388924" y="388924"/>
                </a:lnTo>
                <a:lnTo>
                  <a:pt x="422173" y="361480"/>
                </a:lnTo>
                <a:lnTo>
                  <a:pt x="460336" y="340741"/>
                </a:lnTo>
                <a:lnTo>
                  <a:pt x="502475" y="327634"/>
                </a:lnTo>
                <a:lnTo>
                  <a:pt x="547687" y="323049"/>
                </a:lnTo>
                <a:lnTo>
                  <a:pt x="592886" y="327634"/>
                </a:lnTo>
                <a:lnTo>
                  <a:pt x="635025" y="340741"/>
                </a:lnTo>
                <a:lnTo>
                  <a:pt x="673188" y="361480"/>
                </a:lnTo>
                <a:lnTo>
                  <a:pt x="706450" y="388924"/>
                </a:lnTo>
                <a:lnTo>
                  <a:pt x="733894" y="422186"/>
                </a:lnTo>
                <a:lnTo>
                  <a:pt x="754634" y="460349"/>
                </a:lnTo>
                <a:lnTo>
                  <a:pt x="767740" y="502488"/>
                </a:lnTo>
                <a:lnTo>
                  <a:pt x="772325" y="547687"/>
                </a:lnTo>
                <a:lnTo>
                  <a:pt x="772325" y="387223"/>
                </a:lnTo>
                <a:lnTo>
                  <a:pt x="747369" y="382181"/>
                </a:lnTo>
                <a:lnTo>
                  <a:pt x="726960" y="368414"/>
                </a:lnTo>
                <a:lnTo>
                  <a:pt x="713193" y="348005"/>
                </a:lnTo>
                <a:lnTo>
                  <a:pt x="708152" y="323049"/>
                </a:lnTo>
                <a:lnTo>
                  <a:pt x="713193" y="298094"/>
                </a:lnTo>
                <a:lnTo>
                  <a:pt x="726960" y="277685"/>
                </a:lnTo>
                <a:lnTo>
                  <a:pt x="747369" y="263918"/>
                </a:lnTo>
                <a:lnTo>
                  <a:pt x="772325" y="258864"/>
                </a:lnTo>
                <a:lnTo>
                  <a:pt x="797280" y="263918"/>
                </a:lnTo>
                <a:lnTo>
                  <a:pt x="817676" y="277685"/>
                </a:lnTo>
                <a:lnTo>
                  <a:pt x="831456" y="298094"/>
                </a:lnTo>
                <a:lnTo>
                  <a:pt x="836510" y="323049"/>
                </a:lnTo>
                <a:lnTo>
                  <a:pt x="836510" y="201180"/>
                </a:lnTo>
                <a:lnTo>
                  <a:pt x="804418" y="194678"/>
                </a:lnTo>
                <a:lnTo>
                  <a:pt x="290957" y="194678"/>
                </a:lnTo>
                <a:lnTo>
                  <a:pt x="253517" y="202260"/>
                </a:lnTo>
                <a:lnTo>
                  <a:pt x="222910" y="222910"/>
                </a:lnTo>
                <a:lnTo>
                  <a:pt x="202260" y="253530"/>
                </a:lnTo>
                <a:lnTo>
                  <a:pt x="194691" y="290957"/>
                </a:lnTo>
                <a:lnTo>
                  <a:pt x="194691" y="804418"/>
                </a:lnTo>
                <a:lnTo>
                  <a:pt x="202260" y="841857"/>
                </a:lnTo>
                <a:lnTo>
                  <a:pt x="222910" y="872464"/>
                </a:lnTo>
                <a:lnTo>
                  <a:pt x="253517" y="893114"/>
                </a:lnTo>
                <a:lnTo>
                  <a:pt x="290957" y="900684"/>
                </a:lnTo>
                <a:lnTo>
                  <a:pt x="804418" y="900684"/>
                </a:lnTo>
                <a:lnTo>
                  <a:pt x="841844" y="893114"/>
                </a:lnTo>
                <a:lnTo>
                  <a:pt x="872451" y="872464"/>
                </a:lnTo>
                <a:lnTo>
                  <a:pt x="893102" y="841857"/>
                </a:lnTo>
                <a:lnTo>
                  <a:pt x="900684" y="804418"/>
                </a:lnTo>
                <a:lnTo>
                  <a:pt x="900684" y="772325"/>
                </a:lnTo>
                <a:lnTo>
                  <a:pt x="900684" y="387223"/>
                </a:lnTo>
                <a:lnTo>
                  <a:pt x="900684" y="290957"/>
                </a:lnTo>
                <a:close/>
              </a:path>
              <a:path w="1095375" h="1095375">
                <a:moveTo>
                  <a:pt x="1095375" y="162585"/>
                </a:moveTo>
                <a:lnTo>
                  <a:pt x="1090942" y="130492"/>
                </a:lnTo>
                <a:lnTo>
                  <a:pt x="1089469" y="119824"/>
                </a:lnTo>
                <a:lnTo>
                  <a:pt x="1072870" y="81114"/>
                </a:lnTo>
                <a:lnTo>
                  <a:pt x="1047242" y="48120"/>
                </a:lnTo>
                <a:lnTo>
                  <a:pt x="1014247" y="22504"/>
                </a:lnTo>
                <a:lnTo>
                  <a:pt x="975537" y="5905"/>
                </a:lnTo>
                <a:lnTo>
                  <a:pt x="964869" y="4432"/>
                </a:lnTo>
                <a:lnTo>
                  <a:pt x="964869" y="290957"/>
                </a:lnTo>
                <a:lnTo>
                  <a:pt x="964869" y="804418"/>
                </a:lnTo>
                <a:lnTo>
                  <a:pt x="956665" y="855078"/>
                </a:lnTo>
                <a:lnTo>
                  <a:pt x="933869" y="899121"/>
                </a:lnTo>
                <a:lnTo>
                  <a:pt x="899109" y="933881"/>
                </a:lnTo>
                <a:lnTo>
                  <a:pt x="855065" y="956678"/>
                </a:lnTo>
                <a:lnTo>
                  <a:pt x="804418" y="964869"/>
                </a:lnTo>
                <a:lnTo>
                  <a:pt x="290957" y="964869"/>
                </a:lnTo>
                <a:lnTo>
                  <a:pt x="240296" y="956678"/>
                </a:lnTo>
                <a:lnTo>
                  <a:pt x="196253" y="933881"/>
                </a:lnTo>
                <a:lnTo>
                  <a:pt x="161493" y="899121"/>
                </a:lnTo>
                <a:lnTo>
                  <a:pt x="138696" y="855078"/>
                </a:lnTo>
                <a:lnTo>
                  <a:pt x="130505" y="804418"/>
                </a:lnTo>
                <a:lnTo>
                  <a:pt x="130505" y="290957"/>
                </a:lnTo>
                <a:lnTo>
                  <a:pt x="138696" y="240309"/>
                </a:lnTo>
                <a:lnTo>
                  <a:pt x="161493" y="196265"/>
                </a:lnTo>
                <a:lnTo>
                  <a:pt x="196253" y="161505"/>
                </a:lnTo>
                <a:lnTo>
                  <a:pt x="240296" y="138696"/>
                </a:lnTo>
                <a:lnTo>
                  <a:pt x="290957" y="130492"/>
                </a:lnTo>
                <a:lnTo>
                  <a:pt x="804418" y="130492"/>
                </a:lnTo>
                <a:lnTo>
                  <a:pt x="855065" y="138696"/>
                </a:lnTo>
                <a:lnTo>
                  <a:pt x="899109" y="161505"/>
                </a:lnTo>
                <a:lnTo>
                  <a:pt x="933869" y="196265"/>
                </a:lnTo>
                <a:lnTo>
                  <a:pt x="956665" y="240309"/>
                </a:lnTo>
                <a:lnTo>
                  <a:pt x="964869" y="290957"/>
                </a:lnTo>
                <a:lnTo>
                  <a:pt x="964869" y="4432"/>
                </a:lnTo>
                <a:lnTo>
                  <a:pt x="932776" y="0"/>
                </a:lnTo>
                <a:lnTo>
                  <a:pt x="162598" y="0"/>
                </a:lnTo>
                <a:lnTo>
                  <a:pt x="119824" y="5905"/>
                </a:lnTo>
                <a:lnTo>
                  <a:pt x="81114" y="22504"/>
                </a:lnTo>
                <a:lnTo>
                  <a:pt x="48120" y="48120"/>
                </a:lnTo>
                <a:lnTo>
                  <a:pt x="22491" y="81114"/>
                </a:lnTo>
                <a:lnTo>
                  <a:pt x="5892" y="119824"/>
                </a:lnTo>
                <a:lnTo>
                  <a:pt x="0" y="162585"/>
                </a:lnTo>
                <a:lnTo>
                  <a:pt x="0" y="932776"/>
                </a:lnTo>
                <a:lnTo>
                  <a:pt x="5892" y="975550"/>
                </a:lnTo>
                <a:lnTo>
                  <a:pt x="22491" y="1014260"/>
                </a:lnTo>
                <a:lnTo>
                  <a:pt x="48120" y="1047254"/>
                </a:lnTo>
                <a:lnTo>
                  <a:pt x="81114" y="1072883"/>
                </a:lnTo>
                <a:lnTo>
                  <a:pt x="119824" y="1089482"/>
                </a:lnTo>
                <a:lnTo>
                  <a:pt x="162598" y="1095375"/>
                </a:lnTo>
                <a:lnTo>
                  <a:pt x="932776" y="1095375"/>
                </a:lnTo>
                <a:lnTo>
                  <a:pt x="975537" y="1089482"/>
                </a:lnTo>
                <a:lnTo>
                  <a:pt x="1014247" y="1072883"/>
                </a:lnTo>
                <a:lnTo>
                  <a:pt x="1047242" y="1047254"/>
                </a:lnTo>
                <a:lnTo>
                  <a:pt x="1072870" y="1014260"/>
                </a:lnTo>
                <a:lnTo>
                  <a:pt x="1089469" y="975550"/>
                </a:lnTo>
                <a:lnTo>
                  <a:pt x="1090942" y="964869"/>
                </a:lnTo>
                <a:lnTo>
                  <a:pt x="1095375" y="932776"/>
                </a:lnTo>
                <a:lnTo>
                  <a:pt x="1095375" y="162585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10105453" y="7200303"/>
            <a:ext cx="1095375" cy="1095375"/>
            <a:chOff x="10105453" y="7200303"/>
            <a:chExt cx="1095375" cy="109537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32224" y="7394981"/>
              <a:ext cx="64185" cy="6418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0105453" y="7200303"/>
              <a:ext cx="1095375" cy="1095375"/>
            </a:xfrm>
            <a:custGeom>
              <a:avLst/>
              <a:gdLst/>
              <a:ahLst/>
              <a:cxnLst/>
              <a:rect l="l" t="t" r="r" b="b"/>
              <a:pathLst>
                <a:path w="1095375" h="1095375">
                  <a:moveTo>
                    <a:pt x="290944" y="451408"/>
                  </a:moveTo>
                  <a:lnTo>
                    <a:pt x="226771" y="451408"/>
                  </a:lnTo>
                  <a:lnTo>
                    <a:pt x="226771" y="900684"/>
                  </a:lnTo>
                  <a:lnTo>
                    <a:pt x="290944" y="900684"/>
                  </a:lnTo>
                  <a:lnTo>
                    <a:pt x="290944" y="451408"/>
                  </a:lnTo>
                  <a:close/>
                </a:path>
                <a:path w="1095375" h="1095375">
                  <a:moveTo>
                    <a:pt x="868591" y="587362"/>
                  </a:moveTo>
                  <a:lnTo>
                    <a:pt x="860513" y="540905"/>
                  </a:lnTo>
                  <a:lnTo>
                    <a:pt x="837209" y="500367"/>
                  </a:lnTo>
                  <a:lnTo>
                    <a:pt x="800087" y="469646"/>
                  </a:lnTo>
                  <a:lnTo>
                    <a:pt x="750544" y="452577"/>
                  </a:lnTo>
                  <a:lnTo>
                    <a:pt x="713333" y="450723"/>
                  </a:lnTo>
                  <a:lnTo>
                    <a:pt x="677278" y="456996"/>
                  </a:lnTo>
                  <a:lnTo>
                    <a:pt x="644575" y="470725"/>
                  </a:lnTo>
                  <a:lnTo>
                    <a:pt x="617423" y="491210"/>
                  </a:lnTo>
                  <a:lnTo>
                    <a:pt x="605840" y="502856"/>
                  </a:lnTo>
                  <a:lnTo>
                    <a:pt x="594652" y="511784"/>
                  </a:lnTo>
                  <a:lnTo>
                    <a:pt x="582371" y="515924"/>
                  </a:lnTo>
                  <a:lnTo>
                    <a:pt x="567486" y="513143"/>
                  </a:lnTo>
                  <a:lnTo>
                    <a:pt x="559320" y="508254"/>
                  </a:lnTo>
                  <a:lnTo>
                    <a:pt x="553085" y="501332"/>
                  </a:lnTo>
                  <a:lnTo>
                    <a:pt x="549084" y="492912"/>
                  </a:lnTo>
                  <a:lnTo>
                    <a:pt x="547674" y="483501"/>
                  </a:lnTo>
                  <a:lnTo>
                    <a:pt x="547674" y="451408"/>
                  </a:lnTo>
                  <a:lnTo>
                    <a:pt x="483501" y="451408"/>
                  </a:lnTo>
                  <a:lnTo>
                    <a:pt x="483501" y="900684"/>
                  </a:lnTo>
                  <a:lnTo>
                    <a:pt x="547674" y="900684"/>
                  </a:lnTo>
                  <a:lnTo>
                    <a:pt x="547674" y="643953"/>
                  </a:lnTo>
                  <a:lnTo>
                    <a:pt x="557784" y="594042"/>
                  </a:lnTo>
                  <a:lnTo>
                    <a:pt x="585317" y="553237"/>
                  </a:lnTo>
                  <a:lnTo>
                    <a:pt x="626122" y="525703"/>
                  </a:lnTo>
                  <a:lnTo>
                    <a:pt x="676046" y="515594"/>
                  </a:lnTo>
                  <a:lnTo>
                    <a:pt x="725957" y="525703"/>
                  </a:lnTo>
                  <a:lnTo>
                    <a:pt x="766775" y="553237"/>
                  </a:lnTo>
                  <a:lnTo>
                    <a:pt x="794308" y="594042"/>
                  </a:lnTo>
                  <a:lnTo>
                    <a:pt x="804418" y="643953"/>
                  </a:lnTo>
                  <a:lnTo>
                    <a:pt x="804418" y="900684"/>
                  </a:lnTo>
                  <a:lnTo>
                    <a:pt x="868591" y="900684"/>
                  </a:lnTo>
                  <a:lnTo>
                    <a:pt x="868591" y="587362"/>
                  </a:lnTo>
                  <a:close/>
                </a:path>
                <a:path w="1095375" h="1095375">
                  <a:moveTo>
                    <a:pt x="1095375" y="162585"/>
                  </a:moveTo>
                  <a:lnTo>
                    <a:pt x="1090942" y="130492"/>
                  </a:lnTo>
                  <a:lnTo>
                    <a:pt x="1089469" y="119824"/>
                  </a:lnTo>
                  <a:lnTo>
                    <a:pt x="1072870" y="81114"/>
                  </a:lnTo>
                  <a:lnTo>
                    <a:pt x="1047242" y="48120"/>
                  </a:lnTo>
                  <a:lnTo>
                    <a:pt x="1014247" y="22504"/>
                  </a:lnTo>
                  <a:lnTo>
                    <a:pt x="975537" y="5905"/>
                  </a:lnTo>
                  <a:lnTo>
                    <a:pt x="932776" y="0"/>
                  </a:lnTo>
                  <a:lnTo>
                    <a:pt x="932776" y="587362"/>
                  </a:lnTo>
                  <a:lnTo>
                    <a:pt x="932776" y="932776"/>
                  </a:lnTo>
                  <a:lnTo>
                    <a:pt x="930249" y="945273"/>
                  </a:lnTo>
                  <a:lnTo>
                    <a:pt x="923378" y="955471"/>
                  </a:lnTo>
                  <a:lnTo>
                    <a:pt x="913168" y="962342"/>
                  </a:lnTo>
                  <a:lnTo>
                    <a:pt x="900684" y="964857"/>
                  </a:lnTo>
                  <a:lnTo>
                    <a:pt x="772325" y="964857"/>
                  </a:lnTo>
                  <a:lnTo>
                    <a:pt x="759815" y="962342"/>
                  </a:lnTo>
                  <a:lnTo>
                    <a:pt x="749617" y="955471"/>
                  </a:lnTo>
                  <a:lnTo>
                    <a:pt x="742746" y="945273"/>
                  </a:lnTo>
                  <a:lnTo>
                    <a:pt x="740232" y="932776"/>
                  </a:lnTo>
                  <a:lnTo>
                    <a:pt x="740232" y="643953"/>
                  </a:lnTo>
                  <a:lnTo>
                    <a:pt x="735177" y="618998"/>
                  </a:lnTo>
                  <a:lnTo>
                    <a:pt x="721398" y="598601"/>
                  </a:lnTo>
                  <a:lnTo>
                    <a:pt x="701001" y="584822"/>
                  </a:lnTo>
                  <a:lnTo>
                    <a:pt x="676046" y="579767"/>
                  </a:lnTo>
                  <a:lnTo>
                    <a:pt x="651078" y="584822"/>
                  </a:lnTo>
                  <a:lnTo>
                    <a:pt x="630682" y="598601"/>
                  </a:lnTo>
                  <a:lnTo>
                    <a:pt x="616902" y="618998"/>
                  </a:lnTo>
                  <a:lnTo>
                    <a:pt x="611860" y="643953"/>
                  </a:lnTo>
                  <a:lnTo>
                    <a:pt x="611860" y="932776"/>
                  </a:lnTo>
                  <a:lnTo>
                    <a:pt x="609333" y="945273"/>
                  </a:lnTo>
                  <a:lnTo>
                    <a:pt x="602462" y="955471"/>
                  </a:lnTo>
                  <a:lnTo>
                    <a:pt x="592264" y="962342"/>
                  </a:lnTo>
                  <a:lnTo>
                    <a:pt x="579780" y="964857"/>
                  </a:lnTo>
                  <a:lnTo>
                    <a:pt x="451408" y="964857"/>
                  </a:lnTo>
                  <a:lnTo>
                    <a:pt x="438912" y="962342"/>
                  </a:lnTo>
                  <a:lnTo>
                    <a:pt x="428713" y="955471"/>
                  </a:lnTo>
                  <a:lnTo>
                    <a:pt x="421830" y="945273"/>
                  </a:lnTo>
                  <a:lnTo>
                    <a:pt x="419315" y="932776"/>
                  </a:lnTo>
                  <a:lnTo>
                    <a:pt x="419315" y="419315"/>
                  </a:lnTo>
                  <a:lnTo>
                    <a:pt x="421830" y="406831"/>
                  </a:lnTo>
                  <a:lnTo>
                    <a:pt x="428713" y="396621"/>
                  </a:lnTo>
                  <a:lnTo>
                    <a:pt x="438912" y="389750"/>
                  </a:lnTo>
                  <a:lnTo>
                    <a:pt x="451408" y="387223"/>
                  </a:lnTo>
                  <a:lnTo>
                    <a:pt x="579780" y="387223"/>
                  </a:lnTo>
                  <a:lnTo>
                    <a:pt x="591426" y="389420"/>
                  </a:lnTo>
                  <a:lnTo>
                    <a:pt x="601179" y="395427"/>
                  </a:lnTo>
                  <a:lnTo>
                    <a:pt x="608190" y="404431"/>
                  </a:lnTo>
                  <a:lnTo>
                    <a:pt x="611644" y="415582"/>
                  </a:lnTo>
                  <a:lnTo>
                    <a:pt x="645807" y="399745"/>
                  </a:lnTo>
                  <a:lnTo>
                    <a:pt x="682815" y="389839"/>
                  </a:lnTo>
                  <a:lnTo>
                    <a:pt x="710742" y="387223"/>
                  </a:lnTo>
                  <a:lnTo>
                    <a:pt x="721525" y="386219"/>
                  </a:lnTo>
                  <a:lnTo>
                    <a:pt x="760818" y="389191"/>
                  </a:lnTo>
                  <a:lnTo>
                    <a:pt x="809790" y="403110"/>
                  </a:lnTo>
                  <a:lnTo>
                    <a:pt x="851776" y="426821"/>
                  </a:lnTo>
                  <a:lnTo>
                    <a:pt x="885926" y="458736"/>
                  </a:lnTo>
                  <a:lnTo>
                    <a:pt x="911377" y="497217"/>
                  </a:lnTo>
                  <a:lnTo>
                    <a:pt x="927277" y="540626"/>
                  </a:lnTo>
                  <a:lnTo>
                    <a:pt x="932776" y="587362"/>
                  </a:lnTo>
                  <a:lnTo>
                    <a:pt x="932776" y="0"/>
                  </a:lnTo>
                  <a:lnTo>
                    <a:pt x="355130" y="0"/>
                  </a:lnTo>
                  <a:lnTo>
                    <a:pt x="355130" y="226771"/>
                  </a:lnTo>
                  <a:lnTo>
                    <a:pt x="355130" y="419315"/>
                  </a:lnTo>
                  <a:lnTo>
                    <a:pt x="355130" y="932776"/>
                  </a:lnTo>
                  <a:lnTo>
                    <a:pt x="352602" y="945273"/>
                  </a:lnTo>
                  <a:lnTo>
                    <a:pt x="345732" y="955471"/>
                  </a:lnTo>
                  <a:lnTo>
                    <a:pt x="335534" y="962342"/>
                  </a:lnTo>
                  <a:lnTo>
                    <a:pt x="323049" y="964857"/>
                  </a:lnTo>
                  <a:lnTo>
                    <a:pt x="194678" y="964857"/>
                  </a:lnTo>
                  <a:lnTo>
                    <a:pt x="182181" y="962342"/>
                  </a:lnTo>
                  <a:lnTo>
                    <a:pt x="171983" y="955471"/>
                  </a:lnTo>
                  <a:lnTo>
                    <a:pt x="165100" y="945273"/>
                  </a:lnTo>
                  <a:lnTo>
                    <a:pt x="162585" y="932776"/>
                  </a:lnTo>
                  <a:lnTo>
                    <a:pt x="162585" y="419315"/>
                  </a:lnTo>
                  <a:lnTo>
                    <a:pt x="165100" y="406831"/>
                  </a:lnTo>
                  <a:lnTo>
                    <a:pt x="171983" y="396621"/>
                  </a:lnTo>
                  <a:lnTo>
                    <a:pt x="182181" y="389750"/>
                  </a:lnTo>
                  <a:lnTo>
                    <a:pt x="194678" y="387223"/>
                  </a:lnTo>
                  <a:lnTo>
                    <a:pt x="323049" y="387223"/>
                  </a:lnTo>
                  <a:lnTo>
                    <a:pt x="335534" y="389750"/>
                  </a:lnTo>
                  <a:lnTo>
                    <a:pt x="345732" y="396621"/>
                  </a:lnTo>
                  <a:lnTo>
                    <a:pt x="352602" y="406831"/>
                  </a:lnTo>
                  <a:lnTo>
                    <a:pt x="355130" y="419315"/>
                  </a:lnTo>
                  <a:lnTo>
                    <a:pt x="355130" y="226771"/>
                  </a:lnTo>
                  <a:lnTo>
                    <a:pt x="347548" y="264210"/>
                  </a:lnTo>
                  <a:lnTo>
                    <a:pt x="326898" y="294817"/>
                  </a:lnTo>
                  <a:lnTo>
                    <a:pt x="296291" y="315468"/>
                  </a:lnTo>
                  <a:lnTo>
                    <a:pt x="258864" y="323037"/>
                  </a:lnTo>
                  <a:lnTo>
                    <a:pt x="221424" y="315468"/>
                  </a:lnTo>
                  <a:lnTo>
                    <a:pt x="190817" y="294817"/>
                  </a:lnTo>
                  <a:lnTo>
                    <a:pt x="170154" y="264210"/>
                  </a:lnTo>
                  <a:lnTo>
                    <a:pt x="162585" y="226771"/>
                  </a:lnTo>
                  <a:lnTo>
                    <a:pt x="170154" y="189344"/>
                  </a:lnTo>
                  <a:lnTo>
                    <a:pt x="190817" y="158724"/>
                  </a:lnTo>
                  <a:lnTo>
                    <a:pt x="221424" y="138074"/>
                  </a:lnTo>
                  <a:lnTo>
                    <a:pt x="258864" y="130492"/>
                  </a:lnTo>
                  <a:lnTo>
                    <a:pt x="296291" y="138074"/>
                  </a:lnTo>
                  <a:lnTo>
                    <a:pt x="326898" y="158724"/>
                  </a:lnTo>
                  <a:lnTo>
                    <a:pt x="347548" y="189344"/>
                  </a:lnTo>
                  <a:lnTo>
                    <a:pt x="355130" y="226771"/>
                  </a:lnTo>
                  <a:lnTo>
                    <a:pt x="355130" y="0"/>
                  </a:lnTo>
                  <a:lnTo>
                    <a:pt x="162585" y="0"/>
                  </a:lnTo>
                  <a:lnTo>
                    <a:pt x="119811" y="5905"/>
                  </a:lnTo>
                  <a:lnTo>
                    <a:pt x="81102" y="22504"/>
                  </a:lnTo>
                  <a:lnTo>
                    <a:pt x="48107" y="48120"/>
                  </a:lnTo>
                  <a:lnTo>
                    <a:pt x="22491" y="81114"/>
                  </a:lnTo>
                  <a:lnTo>
                    <a:pt x="5892" y="119824"/>
                  </a:lnTo>
                  <a:lnTo>
                    <a:pt x="0" y="162585"/>
                  </a:lnTo>
                  <a:lnTo>
                    <a:pt x="0" y="932776"/>
                  </a:lnTo>
                  <a:lnTo>
                    <a:pt x="5892" y="975537"/>
                  </a:lnTo>
                  <a:lnTo>
                    <a:pt x="22491" y="1014247"/>
                  </a:lnTo>
                  <a:lnTo>
                    <a:pt x="48107" y="1047254"/>
                  </a:lnTo>
                  <a:lnTo>
                    <a:pt x="81102" y="1072883"/>
                  </a:lnTo>
                  <a:lnTo>
                    <a:pt x="119811" y="1089482"/>
                  </a:lnTo>
                  <a:lnTo>
                    <a:pt x="162585" y="1095375"/>
                  </a:lnTo>
                  <a:lnTo>
                    <a:pt x="932776" y="1095375"/>
                  </a:lnTo>
                  <a:lnTo>
                    <a:pt x="975537" y="1089482"/>
                  </a:lnTo>
                  <a:lnTo>
                    <a:pt x="1014247" y="1072883"/>
                  </a:lnTo>
                  <a:lnTo>
                    <a:pt x="1047242" y="1047254"/>
                  </a:lnTo>
                  <a:lnTo>
                    <a:pt x="1072870" y="1014247"/>
                  </a:lnTo>
                  <a:lnTo>
                    <a:pt x="1089469" y="975537"/>
                  </a:lnTo>
                  <a:lnTo>
                    <a:pt x="1090942" y="964857"/>
                  </a:lnTo>
                  <a:lnTo>
                    <a:pt x="1095375" y="932776"/>
                  </a:lnTo>
                  <a:lnTo>
                    <a:pt x="1095375" y="386219"/>
                  </a:lnTo>
                  <a:lnTo>
                    <a:pt x="1095375" y="323037"/>
                  </a:lnTo>
                  <a:lnTo>
                    <a:pt x="1095375" y="162585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096307" y="3131096"/>
            <a:ext cx="7204709" cy="7168515"/>
            <a:chOff x="11096307" y="3131096"/>
            <a:chExt cx="7204709" cy="7168515"/>
          </a:xfrm>
        </p:grpSpPr>
        <p:sp>
          <p:nvSpPr>
            <p:cNvPr id="3" name="object 3"/>
            <p:cNvSpPr/>
            <p:nvPr/>
          </p:nvSpPr>
          <p:spPr>
            <a:xfrm>
              <a:off x="13042214" y="5610076"/>
              <a:ext cx="5246370" cy="4677410"/>
            </a:xfrm>
            <a:custGeom>
              <a:avLst/>
              <a:gdLst/>
              <a:ahLst/>
              <a:cxnLst/>
              <a:rect l="l" t="t" r="r" b="b"/>
              <a:pathLst>
                <a:path w="5246369" h="4677409">
                  <a:moveTo>
                    <a:pt x="5245784" y="0"/>
                  </a:moveTo>
                  <a:lnTo>
                    <a:pt x="5190872" y="5807"/>
                  </a:lnTo>
                  <a:lnTo>
                    <a:pt x="5140122" y="12097"/>
                  </a:lnTo>
                  <a:lnTo>
                    <a:pt x="5089919" y="19185"/>
                  </a:lnTo>
                  <a:lnTo>
                    <a:pt x="5040255" y="27063"/>
                  </a:lnTo>
                  <a:lnTo>
                    <a:pt x="4991124" y="35720"/>
                  </a:lnTo>
                  <a:lnTo>
                    <a:pt x="4942520" y="45146"/>
                  </a:lnTo>
                  <a:lnTo>
                    <a:pt x="4894437" y="55333"/>
                  </a:lnTo>
                  <a:lnTo>
                    <a:pt x="4846867" y="66271"/>
                  </a:lnTo>
                  <a:lnTo>
                    <a:pt x="4799805" y="77950"/>
                  </a:lnTo>
                  <a:lnTo>
                    <a:pt x="4753244" y="90362"/>
                  </a:lnTo>
                  <a:lnTo>
                    <a:pt x="4707177" y="103495"/>
                  </a:lnTo>
                  <a:lnTo>
                    <a:pt x="4661598" y="117341"/>
                  </a:lnTo>
                  <a:lnTo>
                    <a:pt x="4616500" y="131891"/>
                  </a:lnTo>
                  <a:lnTo>
                    <a:pt x="4571877" y="147134"/>
                  </a:lnTo>
                  <a:lnTo>
                    <a:pt x="4527722" y="163061"/>
                  </a:lnTo>
                  <a:lnTo>
                    <a:pt x="4484029" y="179664"/>
                  </a:lnTo>
                  <a:lnTo>
                    <a:pt x="4440791" y="196932"/>
                  </a:lnTo>
                  <a:lnTo>
                    <a:pt x="4398002" y="214855"/>
                  </a:lnTo>
                  <a:lnTo>
                    <a:pt x="4355656" y="233425"/>
                  </a:lnTo>
                  <a:lnTo>
                    <a:pt x="4313745" y="252632"/>
                  </a:lnTo>
                  <a:lnTo>
                    <a:pt x="4272264" y="272466"/>
                  </a:lnTo>
                  <a:lnTo>
                    <a:pt x="4231205" y="292917"/>
                  </a:lnTo>
                  <a:lnTo>
                    <a:pt x="4190562" y="313977"/>
                  </a:lnTo>
                  <a:lnTo>
                    <a:pt x="4150330" y="335636"/>
                  </a:lnTo>
                  <a:lnTo>
                    <a:pt x="4110501" y="357884"/>
                  </a:lnTo>
                  <a:lnTo>
                    <a:pt x="4071068" y="380712"/>
                  </a:lnTo>
                  <a:lnTo>
                    <a:pt x="4032026" y="404110"/>
                  </a:lnTo>
                  <a:lnTo>
                    <a:pt x="3993367" y="428069"/>
                  </a:lnTo>
                  <a:lnTo>
                    <a:pt x="3955086" y="452579"/>
                  </a:lnTo>
                  <a:lnTo>
                    <a:pt x="3917176" y="477630"/>
                  </a:lnTo>
                  <a:lnTo>
                    <a:pt x="3879629" y="503214"/>
                  </a:lnTo>
                  <a:lnTo>
                    <a:pt x="3842441" y="529321"/>
                  </a:lnTo>
                  <a:lnTo>
                    <a:pt x="3805604" y="555941"/>
                  </a:lnTo>
                  <a:lnTo>
                    <a:pt x="3769111" y="583065"/>
                  </a:lnTo>
                  <a:lnTo>
                    <a:pt x="3732957" y="610683"/>
                  </a:lnTo>
                  <a:lnTo>
                    <a:pt x="3697135" y="638786"/>
                  </a:lnTo>
                  <a:lnTo>
                    <a:pt x="3661638" y="667363"/>
                  </a:lnTo>
                  <a:lnTo>
                    <a:pt x="3626459" y="696407"/>
                  </a:lnTo>
                  <a:lnTo>
                    <a:pt x="3591593" y="725907"/>
                  </a:lnTo>
                  <a:lnTo>
                    <a:pt x="3557033" y="755853"/>
                  </a:lnTo>
                  <a:lnTo>
                    <a:pt x="3522772" y="786237"/>
                  </a:lnTo>
                  <a:lnTo>
                    <a:pt x="3488803" y="817049"/>
                  </a:lnTo>
                  <a:lnTo>
                    <a:pt x="3455121" y="848278"/>
                  </a:lnTo>
                  <a:lnTo>
                    <a:pt x="3421718" y="879917"/>
                  </a:lnTo>
                  <a:lnTo>
                    <a:pt x="3388589" y="911954"/>
                  </a:lnTo>
                  <a:lnTo>
                    <a:pt x="3355726" y="944381"/>
                  </a:lnTo>
                  <a:lnTo>
                    <a:pt x="3323124" y="977189"/>
                  </a:lnTo>
                  <a:lnTo>
                    <a:pt x="3290775" y="1010367"/>
                  </a:lnTo>
                  <a:lnTo>
                    <a:pt x="3258674" y="1043906"/>
                  </a:lnTo>
                  <a:lnTo>
                    <a:pt x="3226813" y="1077797"/>
                  </a:lnTo>
                  <a:lnTo>
                    <a:pt x="3195187" y="1112030"/>
                  </a:lnTo>
                  <a:lnTo>
                    <a:pt x="3163788" y="1146595"/>
                  </a:lnTo>
                  <a:lnTo>
                    <a:pt x="3132610" y="1181484"/>
                  </a:lnTo>
                  <a:lnTo>
                    <a:pt x="3101647" y="1216687"/>
                  </a:lnTo>
                  <a:lnTo>
                    <a:pt x="3070892" y="1252193"/>
                  </a:lnTo>
                  <a:lnTo>
                    <a:pt x="3040339" y="1287995"/>
                  </a:lnTo>
                  <a:lnTo>
                    <a:pt x="3009981" y="1324081"/>
                  </a:lnTo>
                  <a:lnTo>
                    <a:pt x="2979812" y="1360443"/>
                  </a:lnTo>
                  <a:lnTo>
                    <a:pt x="2949825" y="1397071"/>
                  </a:lnTo>
                  <a:lnTo>
                    <a:pt x="2920014" y="1433956"/>
                  </a:lnTo>
                  <a:lnTo>
                    <a:pt x="2890372" y="1471088"/>
                  </a:lnTo>
                  <a:lnTo>
                    <a:pt x="2860892" y="1508457"/>
                  </a:lnTo>
                  <a:lnTo>
                    <a:pt x="2831569" y="1546055"/>
                  </a:lnTo>
                  <a:lnTo>
                    <a:pt x="2802395" y="1583871"/>
                  </a:lnTo>
                  <a:lnTo>
                    <a:pt x="2773364" y="1621897"/>
                  </a:lnTo>
                  <a:lnTo>
                    <a:pt x="2744471" y="1660121"/>
                  </a:lnTo>
                  <a:lnTo>
                    <a:pt x="2715707" y="1698536"/>
                  </a:lnTo>
                  <a:lnTo>
                    <a:pt x="2687067" y="1737132"/>
                  </a:lnTo>
                  <a:lnTo>
                    <a:pt x="2658544" y="1775899"/>
                  </a:lnTo>
                  <a:lnTo>
                    <a:pt x="2630131" y="1814827"/>
                  </a:lnTo>
                  <a:lnTo>
                    <a:pt x="2601823" y="1853907"/>
                  </a:lnTo>
                  <a:lnTo>
                    <a:pt x="2573613" y="1893130"/>
                  </a:lnTo>
                  <a:lnTo>
                    <a:pt x="2545493" y="1932486"/>
                  </a:lnTo>
                  <a:lnTo>
                    <a:pt x="2517459" y="1971966"/>
                  </a:lnTo>
                  <a:lnTo>
                    <a:pt x="2489502" y="2011559"/>
                  </a:lnTo>
                  <a:lnTo>
                    <a:pt x="2461617" y="2051258"/>
                  </a:lnTo>
                  <a:lnTo>
                    <a:pt x="2433797" y="2091051"/>
                  </a:lnTo>
                  <a:lnTo>
                    <a:pt x="2406036" y="2130930"/>
                  </a:lnTo>
                  <a:lnTo>
                    <a:pt x="2378327" y="2170884"/>
                  </a:lnTo>
                  <a:lnTo>
                    <a:pt x="2350663" y="2210906"/>
                  </a:lnTo>
                  <a:lnTo>
                    <a:pt x="2323039" y="2250984"/>
                  </a:lnTo>
                  <a:lnTo>
                    <a:pt x="2295447" y="2291110"/>
                  </a:lnTo>
                  <a:lnTo>
                    <a:pt x="2267881" y="2331274"/>
                  </a:lnTo>
                  <a:lnTo>
                    <a:pt x="2240335" y="2371466"/>
                  </a:lnTo>
                  <a:lnTo>
                    <a:pt x="2212802" y="2411678"/>
                  </a:lnTo>
                  <a:lnTo>
                    <a:pt x="2185276" y="2451899"/>
                  </a:lnTo>
                  <a:lnTo>
                    <a:pt x="2157749" y="2492120"/>
                  </a:lnTo>
                  <a:lnTo>
                    <a:pt x="2130216" y="2532331"/>
                  </a:lnTo>
                  <a:lnTo>
                    <a:pt x="2102670" y="2572523"/>
                  </a:lnTo>
                  <a:lnTo>
                    <a:pt x="2075104" y="2612687"/>
                  </a:lnTo>
                  <a:lnTo>
                    <a:pt x="2047512" y="2652812"/>
                  </a:lnTo>
                  <a:lnTo>
                    <a:pt x="2019888" y="2692891"/>
                  </a:lnTo>
                  <a:lnTo>
                    <a:pt x="1992224" y="2732912"/>
                  </a:lnTo>
                  <a:lnTo>
                    <a:pt x="1964515" y="2772866"/>
                  </a:lnTo>
                  <a:lnTo>
                    <a:pt x="1936754" y="2812745"/>
                  </a:lnTo>
                  <a:lnTo>
                    <a:pt x="1908934" y="2852538"/>
                  </a:lnTo>
                  <a:lnTo>
                    <a:pt x="1881049" y="2892236"/>
                  </a:lnTo>
                  <a:lnTo>
                    <a:pt x="1853093" y="2931830"/>
                  </a:lnTo>
                  <a:lnTo>
                    <a:pt x="1825058" y="2971309"/>
                  </a:lnTo>
                  <a:lnTo>
                    <a:pt x="1796939" y="3010665"/>
                  </a:lnTo>
                  <a:lnTo>
                    <a:pt x="1768728" y="3049888"/>
                  </a:lnTo>
                  <a:lnTo>
                    <a:pt x="1740420" y="3088968"/>
                  </a:lnTo>
                  <a:lnTo>
                    <a:pt x="1712008" y="3127896"/>
                  </a:lnTo>
                  <a:lnTo>
                    <a:pt x="1683485" y="3166663"/>
                  </a:lnTo>
                  <a:lnTo>
                    <a:pt x="1654845" y="3205258"/>
                  </a:lnTo>
                  <a:lnTo>
                    <a:pt x="1626082" y="3243673"/>
                  </a:lnTo>
                  <a:lnTo>
                    <a:pt x="1597188" y="3281898"/>
                  </a:lnTo>
                  <a:lnTo>
                    <a:pt x="1568158" y="3319923"/>
                  </a:lnTo>
                  <a:lnTo>
                    <a:pt x="1538984" y="3357739"/>
                  </a:lnTo>
                  <a:lnTo>
                    <a:pt x="1509661" y="3395337"/>
                  </a:lnTo>
                  <a:lnTo>
                    <a:pt x="1480182" y="3432706"/>
                  </a:lnTo>
                  <a:lnTo>
                    <a:pt x="1450540" y="3469838"/>
                  </a:lnTo>
                  <a:lnTo>
                    <a:pt x="1420729" y="3506723"/>
                  </a:lnTo>
                  <a:lnTo>
                    <a:pt x="1390742" y="3543351"/>
                  </a:lnTo>
                  <a:lnTo>
                    <a:pt x="1360573" y="3579713"/>
                  </a:lnTo>
                  <a:lnTo>
                    <a:pt x="1330215" y="3615800"/>
                  </a:lnTo>
                  <a:lnTo>
                    <a:pt x="1299663" y="3651601"/>
                  </a:lnTo>
                  <a:lnTo>
                    <a:pt x="1268908" y="3687107"/>
                  </a:lnTo>
                  <a:lnTo>
                    <a:pt x="1237946" y="3722310"/>
                  </a:lnTo>
                  <a:lnTo>
                    <a:pt x="1206768" y="3757199"/>
                  </a:lnTo>
                  <a:lnTo>
                    <a:pt x="1175370" y="3791764"/>
                  </a:lnTo>
                  <a:lnTo>
                    <a:pt x="1143744" y="3825998"/>
                  </a:lnTo>
                  <a:lnTo>
                    <a:pt x="1111884" y="3859888"/>
                  </a:lnTo>
                  <a:lnTo>
                    <a:pt x="1079783" y="3893428"/>
                  </a:lnTo>
                  <a:lnTo>
                    <a:pt x="1047435" y="3926606"/>
                  </a:lnTo>
                  <a:lnTo>
                    <a:pt x="1014833" y="3959413"/>
                  </a:lnTo>
                  <a:lnTo>
                    <a:pt x="981971" y="3991840"/>
                  </a:lnTo>
                  <a:lnTo>
                    <a:pt x="948842" y="4023878"/>
                  </a:lnTo>
                  <a:lnTo>
                    <a:pt x="915441" y="4055516"/>
                  </a:lnTo>
                  <a:lnTo>
                    <a:pt x="881759" y="4086746"/>
                  </a:lnTo>
                  <a:lnTo>
                    <a:pt x="847791" y="4117557"/>
                  </a:lnTo>
                  <a:lnTo>
                    <a:pt x="813531" y="4147941"/>
                  </a:lnTo>
                  <a:lnTo>
                    <a:pt x="778971" y="4177888"/>
                  </a:lnTo>
                  <a:lnTo>
                    <a:pt x="744106" y="4207388"/>
                  </a:lnTo>
                  <a:lnTo>
                    <a:pt x="708929" y="4236431"/>
                  </a:lnTo>
                  <a:lnTo>
                    <a:pt x="673432" y="4265009"/>
                  </a:lnTo>
                  <a:lnTo>
                    <a:pt x="637611" y="4293112"/>
                  </a:lnTo>
                  <a:lnTo>
                    <a:pt x="601458" y="4320730"/>
                  </a:lnTo>
                  <a:lnTo>
                    <a:pt x="564967" y="4347854"/>
                  </a:lnTo>
                  <a:lnTo>
                    <a:pt x="528131" y="4374474"/>
                  </a:lnTo>
                  <a:lnTo>
                    <a:pt x="490943" y="4400581"/>
                  </a:lnTo>
                  <a:lnTo>
                    <a:pt x="453398" y="4426165"/>
                  </a:lnTo>
                  <a:lnTo>
                    <a:pt x="415489" y="4451217"/>
                  </a:lnTo>
                  <a:lnTo>
                    <a:pt x="377209" y="4475727"/>
                  </a:lnTo>
                  <a:lnTo>
                    <a:pt x="338552" y="4499686"/>
                  </a:lnTo>
                  <a:lnTo>
                    <a:pt x="299511" y="4523084"/>
                  </a:lnTo>
                  <a:lnTo>
                    <a:pt x="260080" y="4545912"/>
                  </a:lnTo>
                  <a:lnTo>
                    <a:pt x="220252" y="4568160"/>
                  </a:lnTo>
                  <a:lnTo>
                    <a:pt x="180021" y="4589819"/>
                  </a:lnTo>
                  <a:lnTo>
                    <a:pt x="139380" y="4610879"/>
                  </a:lnTo>
                  <a:lnTo>
                    <a:pt x="98323" y="4631331"/>
                  </a:lnTo>
                  <a:lnTo>
                    <a:pt x="56844" y="4651165"/>
                  </a:lnTo>
                  <a:lnTo>
                    <a:pt x="14935" y="4670371"/>
                  </a:lnTo>
                  <a:lnTo>
                    <a:pt x="0" y="4676921"/>
                  </a:lnTo>
                </a:path>
              </a:pathLst>
            </a:custGeom>
            <a:ln w="24995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096307" y="3131096"/>
              <a:ext cx="5229225" cy="5229225"/>
            </a:xfrm>
            <a:custGeom>
              <a:avLst/>
              <a:gdLst/>
              <a:ahLst/>
              <a:cxnLst/>
              <a:rect l="l" t="t" r="r" b="b"/>
              <a:pathLst>
                <a:path w="5229225" h="5229225">
                  <a:moveTo>
                    <a:pt x="5229225" y="0"/>
                  </a:moveTo>
                  <a:lnTo>
                    <a:pt x="0" y="0"/>
                  </a:lnTo>
                  <a:lnTo>
                    <a:pt x="0" y="5229225"/>
                  </a:lnTo>
                  <a:lnTo>
                    <a:pt x="5229225" y="5229225"/>
                  </a:lnTo>
                  <a:lnTo>
                    <a:pt x="5229225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73549" y="3209823"/>
              <a:ext cx="5076824" cy="5076824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50" y="548195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37" y="0"/>
                </a:moveTo>
                <a:lnTo>
                  <a:pt x="0" y="0"/>
                </a:lnTo>
                <a:lnTo>
                  <a:pt x="0" y="47625"/>
                </a:lnTo>
                <a:lnTo>
                  <a:pt x="18287937" y="47625"/>
                </a:lnTo>
                <a:lnTo>
                  <a:pt x="18287937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97549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18414" y="3518230"/>
            <a:ext cx="1782241" cy="34380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41513" y="3946855"/>
            <a:ext cx="1155598" cy="34380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98049" y="3946855"/>
            <a:ext cx="1351178" cy="34380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99392" y="4378515"/>
            <a:ext cx="1622132" cy="263740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7331088" y="4365955"/>
            <a:ext cx="852805" cy="276225"/>
          </a:xfrm>
          <a:custGeom>
            <a:avLst/>
            <a:gdLst/>
            <a:ahLst/>
            <a:cxnLst/>
            <a:rect l="l" t="t" r="r" b="b"/>
            <a:pathLst>
              <a:path w="852804" h="276225">
                <a:moveTo>
                  <a:pt x="98933" y="14693"/>
                </a:moveTo>
                <a:lnTo>
                  <a:pt x="0" y="14693"/>
                </a:lnTo>
                <a:lnTo>
                  <a:pt x="0" y="274167"/>
                </a:lnTo>
                <a:lnTo>
                  <a:pt x="40411" y="274167"/>
                </a:lnTo>
                <a:lnTo>
                  <a:pt x="40411" y="196507"/>
                </a:lnTo>
                <a:lnTo>
                  <a:pt x="104571" y="196507"/>
                </a:lnTo>
                <a:lnTo>
                  <a:pt x="110020" y="196265"/>
                </a:lnTo>
                <a:lnTo>
                  <a:pt x="115265" y="195783"/>
                </a:lnTo>
                <a:lnTo>
                  <a:pt x="161098" y="195783"/>
                </a:lnTo>
                <a:lnTo>
                  <a:pt x="154368" y="186347"/>
                </a:lnTo>
                <a:lnTo>
                  <a:pt x="155740" y="185737"/>
                </a:lnTo>
                <a:lnTo>
                  <a:pt x="167110" y="179753"/>
                </a:lnTo>
                <a:lnTo>
                  <a:pt x="177123" y="172546"/>
                </a:lnTo>
                <a:lnTo>
                  <a:pt x="185779" y="164118"/>
                </a:lnTo>
                <a:lnTo>
                  <a:pt x="188937" y="159943"/>
                </a:lnTo>
                <a:lnTo>
                  <a:pt x="40411" y="159943"/>
                </a:lnTo>
                <a:lnTo>
                  <a:pt x="40411" y="51612"/>
                </a:lnTo>
                <a:lnTo>
                  <a:pt x="189217" y="51612"/>
                </a:lnTo>
                <a:lnTo>
                  <a:pt x="185779" y="47055"/>
                </a:lnTo>
                <a:lnTo>
                  <a:pt x="143159" y="20753"/>
                </a:lnTo>
                <a:lnTo>
                  <a:pt x="114756" y="15367"/>
                </a:lnTo>
                <a:lnTo>
                  <a:pt x="98933" y="14693"/>
                </a:lnTo>
                <a:close/>
              </a:path>
              <a:path w="852804" h="276225">
                <a:moveTo>
                  <a:pt x="161098" y="195783"/>
                </a:moveTo>
                <a:lnTo>
                  <a:pt x="115265" y="195783"/>
                </a:lnTo>
                <a:lnTo>
                  <a:pt x="170776" y="274167"/>
                </a:lnTo>
                <a:lnTo>
                  <a:pt x="217004" y="274167"/>
                </a:lnTo>
                <a:lnTo>
                  <a:pt x="161098" y="195783"/>
                </a:lnTo>
                <a:close/>
              </a:path>
              <a:path w="852804" h="276225">
                <a:moveTo>
                  <a:pt x="189217" y="51612"/>
                </a:moveTo>
                <a:lnTo>
                  <a:pt x="98247" y="51612"/>
                </a:lnTo>
                <a:lnTo>
                  <a:pt x="114211" y="52498"/>
                </a:lnTo>
                <a:lnTo>
                  <a:pt x="128004" y="55156"/>
                </a:lnTo>
                <a:lnTo>
                  <a:pt x="161647" y="82873"/>
                </a:lnTo>
                <a:lnTo>
                  <a:pt x="165836" y="105943"/>
                </a:lnTo>
                <a:lnTo>
                  <a:pt x="164789" y="118080"/>
                </a:lnTo>
                <a:lnTo>
                  <a:pt x="139629" y="152014"/>
                </a:lnTo>
                <a:lnTo>
                  <a:pt x="98247" y="159943"/>
                </a:lnTo>
                <a:lnTo>
                  <a:pt x="188937" y="159943"/>
                </a:lnTo>
                <a:lnTo>
                  <a:pt x="205497" y="119485"/>
                </a:lnTo>
                <a:lnTo>
                  <a:pt x="206324" y="105943"/>
                </a:lnTo>
                <a:lnTo>
                  <a:pt x="205497" y="92103"/>
                </a:lnTo>
                <a:lnTo>
                  <a:pt x="203015" y="79289"/>
                </a:lnTo>
                <a:lnTo>
                  <a:pt x="198876" y="67499"/>
                </a:lnTo>
                <a:lnTo>
                  <a:pt x="193078" y="56730"/>
                </a:lnTo>
                <a:lnTo>
                  <a:pt x="189217" y="51612"/>
                </a:lnTo>
                <a:close/>
              </a:path>
              <a:path w="852804" h="276225">
                <a:moveTo>
                  <a:pt x="40411" y="13843"/>
                </a:moveTo>
                <a:lnTo>
                  <a:pt x="39598" y="14693"/>
                </a:lnTo>
                <a:lnTo>
                  <a:pt x="40411" y="14693"/>
                </a:lnTo>
                <a:lnTo>
                  <a:pt x="40411" y="13843"/>
                </a:lnTo>
                <a:close/>
              </a:path>
              <a:path w="852804" h="276225">
                <a:moveTo>
                  <a:pt x="326364" y="74168"/>
                </a:moveTo>
                <a:lnTo>
                  <a:pt x="288075" y="81518"/>
                </a:lnTo>
                <a:lnTo>
                  <a:pt x="248733" y="112276"/>
                </a:lnTo>
                <a:lnTo>
                  <a:pt x="232295" y="147321"/>
                </a:lnTo>
                <a:lnTo>
                  <a:pt x="229133" y="174891"/>
                </a:lnTo>
                <a:lnTo>
                  <a:pt x="229961" y="189107"/>
                </a:lnTo>
                <a:lnTo>
                  <a:pt x="242379" y="227012"/>
                </a:lnTo>
                <a:lnTo>
                  <a:pt x="267961" y="255776"/>
                </a:lnTo>
                <a:lnTo>
                  <a:pt x="304234" y="272634"/>
                </a:lnTo>
                <a:lnTo>
                  <a:pt x="333019" y="275882"/>
                </a:lnTo>
                <a:lnTo>
                  <a:pt x="344542" y="275363"/>
                </a:lnTo>
                <a:lnTo>
                  <a:pt x="386128" y="262631"/>
                </a:lnTo>
                <a:lnTo>
                  <a:pt x="412733" y="239306"/>
                </a:lnTo>
                <a:lnTo>
                  <a:pt x="333705" y="239306"/>
                </a:lnTo>
                <a:lnTo>
                  <a:pt x="324211" y="238810"/>
                </a:lnTo>
                <a:lnTo>
                  <a:pt x="285953" y="221780"/>
                </a:lnTo>
                <a:lnTo>
                  <a:pt x="269049" y="189839"/>
                </a:lnTo>
                <a:lnTo>
                  <a:pt x="422478" y="189839"/>
                </a:lnTo>
                <a:lnTo>
                  <a:pt x="422529" y="180251"/>
                </a:lnTo>
                <a:lnTo>
                  <a:pt x="422643" y="178993"/>
                </a:lnTo>
                <a:lnTo>
                  <a:pt x="422821" y="177685"/>
                </a:lnTo>
                <a:lnTo>
                  <a:pt x="422897" y="169164"/>
                </a:lnTo>
                <a:lnTo>
                  <a:pt x="422554" y="163626"/>
                </a:lnTo>
                <a:lnTo>
                  <a:pt x="421843" y="158280"/>
                </a:lnTo>
                <a:lnTo>
                  <a:pt x="423849" y="156781"/>
                </a:lnTo>
                <a:lnTo>
                  <a:pt x="269265" y="156781"/>
                </a:lnTo>
                <a:lnTo>
                  <a:pt x="270497" y="150545"/>
                </a:lnTo>
                <a:lnTo>
                  <a:pt x="296113" y="117817"/>
                </a:lnTo>
                <a:lnTo>
                  <a:pt x="326364" y="110045"/>
                </a:lnTo>
                <a:lnTo>
                  <a:pt x="402132" y="110045"/>
                </a:lnTo>
                <a:lnTo>
                  <a:pt x="395520" y="102161"/>
                </a:lnTo>
                <a:lnTo>
                  <a:pt x="352699" y="77349"/>
                </a:lnTo>
                <a:lnTo>
                  <a:pt x="339911" y="74963"/>
                </a:lnTo>
                <a:lnTo>
                  <a:pt x="326364" y="74168"/>
                </a:lnTo>
                <a:close/>
              </a:path>
              <a:path w="852804" h="276225">
                <a:moveTo>
                  <a:pt x="459092" y="75958"/>
                </a:moveTo>
                <a:lnTo>
                  <a:pt x="417322" y="75958"/>
                </a:lnTo>
                <a:lnTo>
                  <a:pt x="505320" y="274167"/>
                </a:lnTo>
                <a:lnTo>
                  <a:pt x="540258" y="274167"/>
                </a:lnTo>
                <a:lnTo>
                  <a:pt x="563630" y="221780"/>
                </a:lnTo>
                <a:lnTo>
                  <a:pt x="523252" y="221780"/>
                </a:lnTo>
                <a:lnTo>
                  <a:pt x="459092" y="75958"/>
                </a:lnTo>
                <a:close/>
              </a:path>
              <a:path w="852804" h="276225">
                <a:moveTo>
                  <a:pt x="390093" y="211378"/>
                </a:moveTo>
                <a:lnTo>
                  <a:pt x="355479" y="236332"/>
                </a:lnTo>
                <a:lnTo>
                  <a:pt x="333705" y="239306"/>
                </a:lnTo>
                <a:lnTo>
                  <a:pt x="412733" y="239306"/>
                </a:lnTo>
                <a:lnTo>
                  <a:pt x="413512" y="238455"/>
                </a:lnTo>
                <a:lnTo>
                  <a:pt x="390093" y="211378"/>
                </a:lnTo>
                <a:close/>
              </a:path>
              <a:path w="852804" h="276225">
                <a:moveTo>
                  <a:pt x="628688" y="75958"/>
                </a:moveTo>
                <a:lnTo>
                  <a:pt x="588276" y="75958"/>
                </a:lnTo>
                <a:lnTo>
                  <a:pt x="523252" y="221780"/>
                </a:lnTo>
                <a:lnTo>
                  <a:pt x="563630" y="221780"/>
                </a:lnTo>
                <a:lnTo>
                  <a:pt x="628688" y="75958"/>
                </a:lnTo>
                <a:close/>
              </a:path>
              <a:path w="852804" h="276225">
                <a:moveTo>
                  <a:pt x="402132" y="110045"/>
                </a:moveTo>
                <a:lnTo>
                  <a:pt x="326364" y="110045"/>
                </a:lnTo>
                <a:lnTo>
                  <a:pt x="334725" y="110531"/>
                </a:lnTo>
                <a:lnTo>
                  <a:pt x="342550" y="111988"/>
                </a:lnTo>
                <a:lnTo>
                  <a:pt x="377251" y="139522"/>
                </a:lnTo>
                <a:lnTo>
                  <a:pt x="382752" y="156781"/>
                </a:lnTo>
                <a:lnTo>
                  <a:pt x="421640" y="156781"/>
                </a:lnTo>
                <a:lnTo>
                  <a:pt x="403522" y="111703"/>
                </a:lnTo>
                <a:lnTo>
                  <a:pt x="402132" y="110045"/>
                </a:lnTo>
                <a:close/>
              </a:path>
              <a:path w="852804" h="276225">
                <a:moveTo>
                  <a:pt x="672071" y="0"/>
                </a:moveTo>
                <a:lnTo>
                  <a:pt x="657999" y="0"/>
                </a:lnTo>
                <a:lnTo>
                  <a:pt x="651992" y="2400"/>
                </a:lnTo>
                <a:lnTo>
                  <a:pt x="642073" y="11963"/>
                </a:lnTo>
                <a:lnTo>
                  <a:pt x="639597" y="17830"/>
                </a:lnTo>
                <a:lnTo>
                  <a:pt x="639597" y="31673"/>
                </a:lnTo>
                <a:lnTo>
                  <a:pt x="642048" y="37566"/>
                </a:lnTo>
                <a:lnTo>
                  <a:pt x="646950" y="42468"/>
                </a:lnTo>
                <a:lnTo>
                  <a:pt x="651903" y="47371"/>
                </a:lnTo>
                <a:lnTo>
                  <a:pt x="657936" y="49809"/>
                </a:lnTo>
                <a:lnTo>
                  <a:pt x="672465" y="49809"/>
                </a:lnTo>
                <a:lnTo>
                  <a:pt x="678561" y="47371"/>
                </a:lnTo>
                <a:lnTo>
                  <a:pt x="688124" y="37566"/>
                </a:lnTo>
                <a:lnTo>
                  <a:pt x="690468" y="31673"/>
                </a:lnTo>
                <a:lnTo>
                  <a:pt x="690524" y="17348"/>
                </a:lnTo>
                <a:lnTo>
                  <a:pt x="688009" y="11544"/>
                </a:lnTo>
                <a:lnTo>
                  <a:pt x="682993" y="6921"/>
                </a:lnTo>
                <a:lnTo>
                  <a:pt x="678053" y="2311"/>
                </a:lnTo>
                <a:lnTo>
                  <a:pt x="672071" y="0"/>
                </a:lnTo>
                <a:close/>
              </a:path>
              <a:path w="852804" h="276225">
                <a:moveTo>
                  <a:pt x="684542" y="75958"/>
                </a:moveTo>
                <a:lnTo>
                  <a:pt x="645236" y="75958"/>
                </a:lnTo>
                <a:lnTo>
                  <a:pt x="645236" y="274167"/>
                </a:lnTo>
                <a:lnTo>
                  <a:pt x="684542" y="274167"/>
                </a:lnTo>
                <a:lnTo>
                  <a:pt x="684542" y="75958"/>
                </a:lnTo>
                <a:close/>
              </a:path>
              <a:path w="852804" h="276225">
                <a:moveTo>
                  <a:pt x="782853" y="111074"/>
                </a:moveTo>
                <a:lnTo>
                  <a:pt x="743546" y="111074"/>
                </a:lnTo>
                <a:lnTo>
                  <a:pt x="743546" y="215138"/>
                </a:lnTo>
                <a:lnTo>
                  <a:pt x="759612" y="259816"/>
                </a:lnTo>
                <a:lnTo>
                  <a:pt x="804633" y="275882"/>
                </a:lnTo>
                <a:lnTo>
                  <a:pt x="812609" y="275882"/>
                </a:lnTo>
                <a:lnTo>
                  <a:pt x="852398" y="257429"/>
                </a:lnTo>
                <a:lnTo>
                  <a:pt x="843960" y="240080"/>
                </a:lnTo>
                <a:lnTo>
                  <a:pt x="799312" y="240080"/>
                </a:lnTo>
                <a:lnTo>
                  <a:pt x="793153" y="237883"/>
                </a:lnTo>
                <a:lnTo>
                  <a:pt x="789000" y="233502"/>
                </a:lnTo>
                <a:lnTo>
                  <a:pt x="784898" y="229120"/>
                </a:lnTo>
                <a:lnTo>
                  <a:pt x="782853" y="222504"/>
                </a:lnTo>
                <a:lnTo>
                  <a:pt x="782853" y="111074"/>
                </a:lnTo>
                <a:close/>
              </a:path>
              <a:path w="852804" h="276225">
                <a:moveTo>
                  <a:pt x="837184" y="226148"/>
                </a:moveTo>
                <a:lnTo>
                  <a:pt x="829332" y="232247"/>
                </a:lnTo>
                <a:lnTo>
                  <a:pt x="821761" y="236601"/>
                </a:lnTo>
                <a:lnTo>
                  <a:pt x="814468" y="239211"/>
                </a:lnTo>
                <a:lnTo>
                  <a:pt x="807453" y="240080"/>
                </a:lnTo>
                <a:lnTo>
                  <a:pt x="843960" y="240080"/>
                </a:lnTo>
                <a:lnTo>
                  <a:pt x="837184" y="226148"/>
                </a:lnTo>
                <a:close/>
              </a:path>
              <a:path w="852804" h="276225">
                <a:moveTo>
                  <a:pt x="838885" y="75958"/>
                </a:moveTo>
                <a:lnTo>
                  <a:pt x="710653" y="75958"/>
                </a:lnTo>
                <a:lnTo>
                  <a:pt x="710653" y="111074"/>
                </a:lnTo>
                <a:lnTo>
                  <a:pt x="838885" y="111074"/>
                </a:lnTo>
                <a:lnTo>
                  <a:pt x="838885" y="75958"/>
                </a:lnTo>
                <a:close/>
              </a:path>
              <a:path w="852804" h="276225">
                <a:moveTo>
                  <a:pt x="782853" y="35293"/>
                </a:moveTo>
                <a:lnTo>
                  <a:pt x="743546" y="35293"/>
                </a:lnTo>
                <a:lnTo>
                  <a:pt x="743546" y="75958"/>
                </a:lnTo>
                <a:lnTo>
                  <a:pt x="782853" y="75958"/>
                </a:lnTo>
                <a:lnTo>
                  <a:pt x="782853" y="35293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665351" y="4807140"/>
            <a:ext cx="1111250" cy="264160"/>
          </a:xfrm>
          <a:custGeom>
            <a:avLst/>
            <a:gdLst/>
            <a:ahLst/>
            <a:cxnLst/>
            <a:rect l="l" t="t" r="r" b="b"/>
            <a:pathLst>
              <a:path w="1111250" h="264160">
                <a:moveTo>
                  <a:pt x="182486" y="2133"/>
                </a:moveTo>
                <a:lnTo>
                  <a:pt x="0" y="2133"/>
                </a:lnTo>
                <a:lnTo>
                  <a:pt x="0" y="261607"/>
                </a:lnTo>
                <a:lnTo>
                  <a:pt x="187693" y="261607"/>
                </a:lnTo>
                <a:lnTo>
                  <a:pt x="187693" y="224701"/>
                </a:lnTo>
                <a:lnTo>
                  <a:pt x="40411" y="224701"/>
                </a:lnTo>
                <a:lnTo>
                  <a:pt x="40411" y="148234"/>
                </a:lnTo>
                <a:lnTo>
                  <a:pt x="167106" y="148234"/>
                </a:lnTo>
                <a:lnTo>
                  <a:pt x="167106" y="111671"/>
                </a:lnTo>
                <a:lnTo>
                  <a:pt x="40411" y="111671"/>
                </a:lnTo>
                <a:lnTo>
                  <a:pt x="40411" y="39052"/>
                </a:lnTo>
                <a:lnTo>
                  <a:pt x="182486" y="39052"/>
                </a:lnTo>
                <a:lnTo>
                  <a:pt x="182486" y="2133"/>
                </a:lnTo>
                <a:close/>
              </a:path>
              <a:path w="1111250" h="264160">
                <a:moveTo>
                  <a:pt x="322072" y="39052"/>
                </a:moveTo>
                <a:lnTo>
                  <a:pt x="281660" y="39052"/>
                </a:lnTo>
                <a:lnTo>
                  <a:pt x="281660" y="261607"/>
                </a:lnTo>
                <a:lnTo>
                  <a:pt x="322072" y="261607"/>
                </a:lnTo>
                <a:lnTo>
                  <a:pt x="322072" y="39052"/>
                </a:lnTo>
                <a:close/>
              </a:path>
              <a:path w="1111250" h="264160">
                <a:moveTo>
                  <a:pt x="532968" y="2133"/>
                </a:moveTo>
                <a:lnTo>
                  <a:pt x="498017" y="2133"/>
                </a:lnTo>
                <a:lnTo>
                  <a:pt x="379437" y="261607"/>
                </a:lnTo>
                <a:lnTo>
                  <a:pt x="422414" y="261607"/>
                </a:lnTo>
                <a:lnTo>
                  <a:pt x="451688" y="196164"/>
                </a:lnTo>
                <a:lnTo>
                  <a:pt x="621640" y="196164"/>
                </a:lnTo>
                <a:lnTo>
                  <a:pt x="605401" y="160629"/>
                </a:lnTo>
                <a:lnTo>
                  <a:pt x="467588" y="160629"/>
                </a:lnTo>
                <a:lnTo>
                  <a:pt x="515327" y="53936"/>
                </a:lnTo>
                <a:lnTo>
                  <a:pt x="556642" y="53936"/>
                </a:lnTo>
                <a:lnTo>
                  <a:pt x="532968" y="2133"/>
                </a:lnTo>
                <a:close/>
              </a:path>
              <a:path w="1111250" h="264160">
                <a:moveTo>
                  <a:pt x="621640" y="196164"/>
                </a:moveTo>
                <a:lnTo>
                  <a:pt x="578954" y="196164"/>
                </a:lnTo>
                <a:lnTo>
                  <a:pt x="608241" y="261607"/>
                </a:lnTo>
                <a:lnTo>
                  <a:pt x="651548" y="261607"/>
                </a:lnTo>
                <a:lnTo>
                  <a:pt x="621640" y="196164"/>
                </a:lnTo>
                <a:close/>
              </a:path>
              <a:path w="1111250" h="264160">
                <a:moveTo>
                  <a:pt x="556642" y="53936"/>
                </a:moveTo>
                <a:lnTo>
                  <a:pt x="515327" y="53936"/>
                </a:lnTo>
                <a:lnTo>
                  <a:pt x="563054" y="160629"/>
                </a:lnTo>
                <a:lnTo>
                  <a:pt x="605401" y="160629"/>
                </a:lnTo>
                <a:lnTo>
                  <a:pt x="556642" y="53936"/>
                </a:lnTo>
                <a:close/>
              </a:path>
              <a:path w="1111250" h="264160">
                <a:moveTo>
                  <a:pt x="408190" y="2133"/>
                </a:moveTo>
                <a:lnTo>
                  <a:pt x="195541" y="2133"/>
                </a:lnTo>
                <a:lnTo>
                  <a:pt x="195541" y="39052"/>
                </a:lnTo>
                <a:lnTo>
                  <a:pt x="408190" y="39052"/>
                </a:lnTo>
                <a:lnTo>
                  <a:pt x="408190" y="2133"/>
                </a:lnTo>
                <a:close/>
              </a:path>
              <a:path w="1111250" h="264160">
                <a:moveTo>
                  <a:pt x="786485" y="2133"/>
                </a:moveTo>
                <a:lnTo>
                  <a:pt x="673544" y="2133"/>
                </a:lnTo>
                <a:lnTo>
                  <a:pt x="673544" y="261607"/>
                </a:lnTo>
                <a:lnTo>
                  <a:pt x="793496" y="261607"/>
                </a:lnTo>
                <a:lnTo>
                  <a:pt x="816346" y="260428"/>
                </a:lnTo>
                <a:lnTo>
                  <a:pt x="853298" y="250993"/>
                </a:lnTo>
                <a:lnTo>
                  <a:pt x="882649" y="225729"/>
                </a:lnTo>
                <a:lnTo>
                  <a:pt x="713955" y="225729"/>
                </a:lnTo>
                <a:lnTo>
                  <a:pt x="713955" y="148234"/>
                </a:lnTo>
                <a:lnTo>
                  <a:pt x="880902" y="148234"/>
                </a:lnTo>
                <a:lnTo>
                  <a:pt x="876404" y="142422"/>
                </a:lnTo>
                <a:lnTo>
                  <a:pt x="869743" y="136051"/>
                </a:lnTo>
                <a:lnTo>
                  <a:pt x="862106" y="130658"/>
                </a:lnTo>
                <a:lnTo>
                  <a:pt x="853490" y="126238"/>
                </a:lnTo>
                <a:lnTo>
                  <a:pt x="859663" y="121818"/>
                </a:lnTo>
                <a:lnTo>
                  <a:pt x="864920" y="116420"/>
                </a:lnTo>
                <a:lnTo>
                  <a:pt x="867697" y="112356"/>
                </a:lnTo>
                <a:lnTo>
                  <a:pt x="713955" y="112356"/>
                </a:lnTo>
                <a:lnTo>
                  <a:pt x="713955" y="38023"/>
                </a:lnTo>
                <a:lnTo>
                  <a:pt x="870692" y="38023"/>
                </a:lnTo>
                <a:lnTo>
                  <a:pt x="865788" y="30491"/>
                </a:lnTo>
                <a:lnTo>
                  <a:pt x="854837" y="20421"/>
                </a:lnTo>
                <a:lnTo>
                  <a:pt x="841178" y="12425"/>
                </a:lnTo>
                <a:lnTo>
                  <a:pt x="825233" y="6710"/>
                </a:lnTo>
                <a:lnTo>
                  <a:pt x="807002" y="3278"/>
                </a:lnTo>
                <a:lnTo>
                  <a:pt x="786485" y="2133"/>
                </a:lnTo>
                <a:close/>
              </a:path>
              <a:path w="1111250" h="264160">
                <a:moveTo>
                  <a:pt x="880902" y="148234"/>
                </a:moveTo>
                <a:lnTo>
                  <a:pt x="793153" y="148234"/>
                </a:lnTo>
                <a:lnTo>
                  <a:pt x="807219" y="148822"/>
                </a:lnTo>
                <a:lnTo>
                  <a:pt x="819340" y="150585"/>
                </a:lnTo>
                <a:lnTo>
                  <a:pt x="851446" y="177515"/>
                </a:lnTo>
                <a:lnTo>
                  <a:pt x="852360" y="186766"/>
                </a:lnTo>
                <a:lnTo>
                  <a:pt x="851446" y="196212"/>
                </a:lnTo>
                <a:lnTo>
                  <a:pt x="819340" y="223399"/>
                </a:lnTo>
                <a:lnTo>
                  <a:pt x="793153" y="225729"/>
                </a:lnTo>
                <a:lnTo>
                  <a:pt x="882649" y="225729"/>
                </a:lnTo>
                <a:lnTo>
                  <a:pt x="886428" y="219789"/>
                </a:lnTo>
                <a:lnTo>
                  <a:pt x="891186" y="205337"/>
                </a:lnTo>
                <a:lnTo>
                  <a:pt x="892771" y="188899"/>
                </a:lnTo>
                <a:lnTo>
                  <a:pt x="892103" y="177738"/>
                </a:lnTo>
                <a:lnTo>
                  <a:pt x="890098" y="167497"/>
                </a:lnTo>
                <a:lnTo>
                  <a:pt x="886760" y="158174"/>
                </a:lnTo>
                <a:lnTo>
                  <a:pt x="882091" y="149771"/>
                </a:lnTo>
                <a:lnTo>
                  <a:pt x="880902" y="148234"/>
                </a:lnTo>
                <a:close/>
              </a:path>
              <a:path w="1111250" h="264160">
                <a:moveTo>
                  <a:pt x="870692" y="38023"/>
                </a:moveTo>
                <a:lnTo>
                  <a:pt x="784694" y="38023"/>
                </a:lnTo>
                <a:lnTo>
                  <a:pt x="797473" y="38605"/>
                </a:lnTo>
                <a:lnTo>
                  <a:pt x="808550" y="40349"/>
                </a:lnTo>
                <a:lnTo>
                  <a:pt x="838508" y="66492"/>
                </a:lnTo>
                <a:lnTo>
                  <a:pt x="839368" y="75184"/>
                </a:lnTo>
                <a:lnTo>
                  <a:pt x="838508" y="83737"/>
                </a:lnTo>
                <a:lnTo>
                  <a:pt x="808550" y="109985"/>
                </a:lnTo>
                <a:lnTo>
                  <a:pt x="784694" y="112356"/>
                </a:lnTo>
                <a:lnTo>
                  <a:pt x="867697" y="112356"/>
                </a:lnTo>
                <a:lnTo>
                  <a:pt x="879868" y="72364"/>
                </a:lnTo>
                <a:lnTo>
                  <a:pt x="878304" y="56465"/>
                </a:lnTo>
                <a:lnTo>
                  <a:pt x="873610" y="42506"/>
                </a:lnTo>
                <a:lnTo>
                  <a:pt x="870692" y="38023"/>
                </a:lnTo>
                <a:close/>
              </a:path>
              <a:path w="1111250" h="264160">
                <a:moveTo>
                  <a:pt x="929246" y="192493"/>
                </a:moveTo>
                <a:lnTo>
                  <a:pt x="912406" y="225983"/>
                </a:lnTo>
                <a:lnTo>
                  <a:pt x="922098" y="234836"/>
                </a:lnTo>
                <a:lnTo>
                  <a:pt x="932791" y="242516"/>
                </a:lnTo>
                <a:lnTo>
                  <a:pt x="970515" y="258458"/>
                </a:lnTo>
                <a:lnTo>
                  <a:pt x="1012113" y="263740"/>
                </a:lnTo>
                <a:lnTo>
                  <a:pt x="1027977" y="263112"/>
                </a:lnTo>
                <a:lnTo>
                  <a:pt x="1067054" y="253669"/>
                </a:lnTo>
                <a:lnTo>
                  <a:pt x="1099326" y="227177"/>
                </a:lnTo>
                <a:lnTo>
                  <a:pt x="1012113" y="227177"/>
                </a:lnTo>
                <a:lnTo>
                  <a:pt x="1000885" y="226675"/>
                </a:lnTo>
                <a:lnTo>
                  <a:pt x="958641" y="214441"/>
                </a:lnTo>
                <a:lnTo>
                  <a:pt x="938862" y="201111"/>
                </a:lnTo>
                <a:lnTo>
                  <a:pt x="929246" y="192493"/>
                </a:lnTo>
                <a:close/>
              </a:path>
              <a:path w="1111250" h="264160">
                <a:moveTo>
                  <a:pt x="1017409" y="0"/>
                </a:moveTo>
                <a:lnTo>
                  <a:pt x="974450" y="5673"/>
                </a:lnTo>
                <a:lnTo>
                  <a:pt x="936589" y="29071"/>
                </a:lnTo>
                <a:lnTo>
                  <a:pt x="920515" y="64542"/>
                </a:lnTo>
                <a:lnTo>
                  <a:pt x="919848" y="74498"/>
                </a:lnTo>
                <a:lnTo>
                  <a:pt x="920429" y="84892"/>
                </a:lnTo>
                <a:lnTo>
                  <a:pt x="939863" y="122350"/>
                </a:lnTo>
                <a:lnTo>
                  <a:pt x="976186" y="141742"/>
                </a:lnTo>
                <a:lnTo>
                  <a:pt x="1024568" y="154450"/>
                </a:lnTo>
                <a:lnTo>
                  <a:pt x="1031852" y="156505"/>
                </a:lnTo>
                <a:lnTo>
                  <a:pt x="1063980" y="172834"/>
                </a:lnTo>
                <a:lnTo>
                  <a:pt x="1068476" y="177571"/>
                </a:lnTo>
                <a:lnTo>
                  <a:pt x="1070724" y="183743"/>
                </a:lnTo>
                <a:lnTo>
                  <a:pt x="1070724" y="197764"/>
                </a:lnTo>
                <a:lnTo>
                  <a:pt x="1039751" y="224295"/>
                </a:lnTo>
                <a:lnTo>
                  <a:pt x="1012113" y="227177"/>
                </a:lnTo>
                <a:lnTo>
                  <a:pt x="1099326" y="227177"/>
                </a:lnTo>
                <a:lnTo>
                  <a:pt x="1110805" y="189585"/>
                </a:lnTo>
                <a:lnTo>
                  <a:pt x="1110217" y="179324"/>
                </a:lnTo>
                <a:lnTo>
                  <a:pt x="1090698" y="142425"/>
                </a:lnTo>
                <a:lnTo>
                  <a:pt x="1054551" y="123317"/>
                </a:lnTo>
                <a:lnTo>
                  <a:pt x="1006350" y="110301"/>
                </a:lnTo>
                <a:lnTo>
                  <a:pt x="999045" y="108250"/>
                </a:lnTo>
                <a:lnTo>
                  <a:pt x="962139" y="87541"/>
                </a:lnTo>
                <a:lnTo>
                  <a:pt x="959916" y="81368"/>
                </a:lnTo>
                <a:lnTo>
                  <a:pt x="959916" y="66840"/>
                </a:lnTo>
                <a:lnTo>
                  <a:pt x="990609" y="39547"/>
                </a:lnTo>
                <a:lnTo>
                  <a:pt x="1017066" y="36563"/>
                </a:lnTo>
                <a:lnTo>
                  <a:pt x="1098028" y="36563"/>
                </a:lnTo>
                <a:lnTo>
                  <a:pt x="1102347" y="26403"/>
                </a:lnTo>
                <a:lnTo>
                  <a:pt x="1060475" y="6070"/>
                </a:lnTo>
                <a:lnTo>
                  <a:pt x="1028239" y="378"/>
                </a:lnTo>
                <a:lnTo>
                  <a:pt x="1017409" y="0"/>
                </a:lnTo>
                <a:close/>
              </a:path>
              <a:path w="1111250" h="264160">
                <a:moveTo>
                  <a:pt x="1098028" y="36563"/>
                </a:moveTo>
                <a:lnTo>
                  <a:pt x="1017066" y="36563"/>
                </a:lnTo>
                <a:lnTo>
                  <a:pt x="1024841" y="36851"/>
                </a:lnTo>
                <a:lnTo>
                  <a:pt x="1032773" y="37717"/>
                </a:lnTo>
                <a:lnTo>
                  <a:pt x="1077133" y="53823"/>
                </a:lnTo>
                <a:lnTo>
                  <a:pt x="1087818" y="60579"/>
                </a:lnTo>
                <a:lnTo>
                  <a:pt x="1098028" y="36563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755783" y="4807140"/>
            <a:ext cx="1007148" cy="263740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6683959" y="5223205"/>
            <a:ext cx="630555" cy="276225"/>
          </a:xfrm>
          <a:custGeom>
            <a:avLst/>
            <a:gdLst/>
            <a:ahLst/>
            <a:cxnLst/>
            <a:rect l="l" t="t" r="r" b="b"/>
            <a:pathLst>
              <a:path w="630554" h="276225">
                <a:moveTo>
                  <a:pt x="102095" y="74168"/>
                </a:moveTo>
                <a:lnTo>
                  <a:pt x="61708" y="81417"/>
                </a:lnTo>
                <a:lnTo>
                  <a:pt x="28981" y="102355"/>
                </a:lnTo>
                <a:lnTo>
                  <a:pt x="7442" y="134366"/>
                </a:lnTo>
                <a:lnTo>
                  <a:pt x="0" y="174891"/>
                </a:lnTo>
                <a:lnTo>
                  <a:pt x="826" y="189107"/>
                </a:lnTo>
                <a:lnTo>
                  <a:pt x="13277" y="227078"/>
                </a:lnTo>
                <a:lnTo>
                  <a:pt x="38725" y="255776"/>
                </a:lnTo>
                <a:lnTo>
                  <a:pt x="74431" y="272634"/>
                </a:lnTo>
                <a:lnTo>
                  <a:pt x="102095" y="275882"/>
                </a:lnTo>
                <a:lnTo>
                  <a:pt x="114408" y="275251"/>
                </a:lnTo>
                <a:lnTo>
                  <a:pt x="157866" y="259752"/>
                </a:lnTo>
                <a:lnTo>
                  <a:pt x="177708" y="239306"/>
                </a:lnTo>
                <a:lnTo>
                  <a:pt x="101752" y="239306"/>
                </a:lnTo>
                <a:lnTo>
                  <a:pt x="93135" y="238815"/>
                </a:lnTo>
                <a:lnTo>
                  <a:pt x="57430" y="221902"/>
                </a:lnTo>
                <a:lnTo>
                  <a:pt x="40232" y="184469"/>
                </a:lnTo>
                <a:lnTo>
                  <a:pt x="39725" y="174891"/>
                </a:lnTo>
                <a:lnTo>
                  <a:pt x="40232" y="165320"/>
                </a:lnTo>
                <a:lnTo>
                  <a:pt x="57430" y="127903"/>
                </a:lnTo>
                <a:lnTo>
                  <a:pt x="93135" y="110884"/>
                </a:lnTo>
                <a:lnTo>
                  <a:pt x="101752" y="110388"/>
                </a:lnTo>
                <a:lnTo>
                  <a:pt x="177490" y="110388"/>
                </a:lnTo>
                <a:lnTo>
                  <a:pt x="175886" y="108012"/>
                </a:lnTo>
                <a:lnTo>
                  <a:pt x="137224" y="79788"/>
                </a:lnTo>
                <a:lnTo>
                  <a:pt x="114373" y="74792"/>
                </a:lnTo>
                <a:lnTo>
                  <a:pt x="102095" y="74168"/>
                </a:lnTo>
                <a:close/>
              </a:path>
              <a:path w="630554" h="276225">
                <a:moveTo>
                  <a:pt x="153784" y="209575"/>
                </a:moveTo>
                <a:lnTo>
                  <a:pt x="122658" y="236043"/>
                </a:lnTo>
                <a:lnTo>
                  <a:pt x="101752" y="239306"/>
                </a:lnTo>
                <a:lnTo>
                  <a:pt x="177708" y="239306"/>
                </a:lnTo>
                <a:lnTo>
                  <a:pt x="184023" y="230085"/>
                </a:lnTo>
                <a:lnTo>
                  <a:pt x="153784" y="209575"/>
                </a:lnTo>
                <a:close/>
              </a:path>
              <a:path w="630554" h="276225">
                <a:moveTo>
                  <a:pt x="177490" y="110388"/>
                </a:moveTo>
                <a:lnTo>
                  <a:pt x="101752" y="110388"/>
                </a:lnTo>
                <a:lnTo>
                  <a:pt x="109022" y="110757"/>
                </a:lnTo>
                <a:lnTo>
                  <a:pt x="115973" y="111863"/>
                </a:lnTo>
                <a:lnTo>
                  <a:pt x="153695" y="140550"/>
                </a:lnTo>
                <a:lnTo>
                  <a:pt x="183946" y="119951"/>
                </a:lnTo>
                <a:lnTo>
                  <a:pt x="177490" y="110388"/>
                </a:lnTo>
                <a:close/>
              </a:path>
              <a:path w="630554" h="276225">
                <a:moveTo>
                  <a:pt x="239636" y="0"/>
                </a:moveTo>
                <a:lnTo>
                  <a:pt x="225564" y="0"/>
                </a:lnTo>
                <a:lnTo>
                  <a:pt x="219557" y="2400"/>
                </a:lnTo>
                <a:lnTo>
                  <a:pt x="209651" y="11963"/>
                </a:lnTo>
                <a:lnTo>
                  <a:pt x="207175" y="17830"/>
                </a:lnTo>
                <a:lnTo>
                  <a:pt x="207175" y="31673"/>
                </a:lnTo>
                <a:lnTo>
                  <a:pt x="209626" y="37566"/>
                </a:lnTo>
                <a:lnTo>
                  <a:pt x="214528" y="42468"/>
                </a:lnTo>
                <a:lnTo>
                  <a:pt x="219481" y="47371"/>
                </a:lnTo>
                <a:lnTo>
                  <a:pt x="225513" y="49809"/>
                </a:lnTo>
                <a:lnTo>
                  <a:pt x="240030" y="49809"/>
                </a:lnTo>
                <a:lnTo>
                  <a:pt x="246138" y="47371"/>
                </a:lnTo>
                <a:lnTo>
                  <a:pt x="255701" y="37566"/>
                </a:lnTo>
                <a:lnTo>
                  <a:pt x="258034" y="31673"/>
                </a:lnTo>
                <a:lnTo>
                  <a:pt x="258089" y="17348"/>
                </a:lnTo>
                <a:lnTo>
                  <a:pt x="255587" y="11544"/>
                </a:lnTo>
                <a:lnTo>
                  <a:pt x="245618" y="2311"/>
                </a:lnTo>
                <a:lnTo>
                  <a:pt x="239636" y="0"/>
                </a:lnTo>
                <a:close/>
              </a:path>
              <a:path w="630554" h="276225">
                <a:moveTo>
                  <a:pt x="252107" y="75958"/>
                </a:moveTo>
                <a:lnTo>
                  <a:pt x="212813" y="75958"/>
                </a:lnTo>
                <a:lnTo>
                  <a:pt x="212813" y="274167"/>
                </a:lnTo>
                <a:lnTo>
                  <a:pt x="252107" y="274167"/>
                </a:lnTo>
                <a:lnTo>
                  <a:pt x="252107" y="75958"/>
                </a:lnTo>
                <a:close/>
              </a:path>
              <a:path w="630554" h="276225">
                <a:moveTo>
                  <a:pt x="310438" y="75958"/>
                </a:moveTo>
                <a:lnTo>
                  <a:pt x="268655" y="75958"/>
                </a:lnTo>
                <a:lnTo>
                  <a:pt x="356654" y="274167"/>
                </a:lnTo>
                <a:lnTo>
                  <a:pt x="391604" y="274167"/>
                </a:lnTo>
                <a:lnTo>
                  <a:pt x="414973" y="221780"/>
                </a:lnTo>
                <a:lnTo>
                  <a:pt x="374586" y="221780"/>
                </a:lnTo>
                <a:lnTo>
                  <a:pt x="310438" y="75958"/>
                </a:lnTo>
                <a:close/>
              </a:path>
              <a:path w="630554" h="276225">
                <a:moveTo>
                  <a:pt x="480021" y="75958"/>
                </a:moveTo>
                <a:lnTo>
                  <a:pt x="439610" y="75958"/>
                </a:lnTo>
                <a:lnTo>
                  <a:pt x="374586" y="221780"/>
                </a:lnTo>
                <a:lnTo>
                  <a:pt x="414973" y="221780"/>
                </a:lnTo>
                <a:lnTo>
                  <a:pt x="480021" y="75958"/>
                </a:lnTo>
                <a:close/>
              </a:path>
              <a:path w="630554" h="276225">
                <a:moveTo>
                  <a:pt x="523405" y="0"/>
                </a:moveTo>
                <a:lnTo>
                  <a:pt x="509333" y="0"/>
                </a:lnTo>
                <a:lnTo>
                  <a:pt x="503326" y="2400"/>
                </a:lnTo>
                <a:lnTo>
                  <a:pt x="493420" y="11963"/>
                </a:lnTo>
                <a:lnTo>
                  <a:pt x="490931" y="17830"/>
                </a:lnTo>
                <a:lnTo>
                  <a:pt x="490931" y="31673"/>
                </a:lnTo>
                <a:lnTo>
                  <a:pt x="493382" y="37566"/>
                </a:lnTo>
                <a:lnTo>
                  <a:pt x="498284" y="42468"/>
                </a:lnTo>
                <a:lnTo>
                  <a:pt x="503237" y="47371"/>
                </a:lnTo>
                <a:lnTo>
                  <a:pt x="509270" y="49809"/>
                </a:lnTo>
                <a:lnTo>
                  <a:pt x="523798" y="49809"/>
                </a:lnTo>
                <a:lnTo>
                  <a:pt x="529894" y="47371"/>
                </a:lnTo>
                <a:lnTo>
                  <a:pt x="539470" y="37566"/>
                </a:lnTo>
                <a:lnTo>
                  <a:pt x="541802" y="31673"/>
                </a:lnTo>
                <a:lnTo>
                  <a:pt x="541858" y="17348"/>
                </a:lnTo>
                <a:lnTo>
                  <a:pt x="539356" y="11544"/>
                </a:lnTo>
                <a:lnTo>
                  <a:pt x="529386" y="2311"/>
                </a:lnTo>
                <a:lnTo>
                  <a:pt x="523405" y="0"/>
                </a:lnTo>
                <a:close/>
              </a:path>
              <a:path w="630554" h="276225">
                <a:moveTo>
                  <a:pt x="535876" y="75958"/>
                </a:moveTo>
                <a:lnTo>
                  <a:pt x="496570" y="75958"/>
                </a:lnTo>
                <a:lnTo>
                  <a:pt x="496570" y="274167"/>
                </a:lnTo>
                <a:lnTo>
                  <a:pt x="535876" y="274167"/>
                </a:lnTo>
                <a:lnTo>
                  <a:pt x="535876" y="75958"/>
                </a:lnTo>
                <a:close/>
              </a:path>
              <a:path w="630554" h="276225">
                <a:moveTo>
                  <a:pt x="629996" y="0"/>
                </a:moveTo>
                <a:lnTo>
                  <a:pt x="590702" y="0"/>
                </a:lnTo>
                <a:lnTo>
                  <a:pt x="590702" y="274167"/>
                </a:lnTo>
                <a:lnTo>
                  <a:pt x="629996" y="274167"/>
                </a:lnTo>
                <a:lnTo>
                  <a:pt x="629996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41513" y="5642305"/>
            <a:ext cx="2112530" cy="343801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7331088" y="4365955"/>
            <a:ext cx="852805" cy="276225"/>
          </a:xfrm>
          <a:custGeom>
            <a:avLst/>
            <a:gdLst/>
            <a:ahLst/>
            <a:cxnLst/>
            <a:rect l="l" t="t" r="r" b="b"/>
            <a:pathLst>
              <a:path w="852804" h="276225">
                <a:moveTo>
                  <a:pt x="98933" y="14693"/>
                </a:moveTo>
                <a:lnTo>
                  <a:pt x="0" y="14693"/>
                </a:lnTo>
                <a:lnTo>
                  <a:pt x="0" y="274167"/>
                </a:lnTo>
                <a:lnTo>
                  <a:pt x="40411" y="274167"/>
                </a:lnTo>
                <a:lnTo>
                  <a:pt x="40411" y="196507"/>
                </a:lnTo>
                <a:lnTo>
                  <a:pt x="104571" y="196507"/>
                </a:lnTo>
                <a:lnTo>
                  <a:pt x="110020" y="196265"/>
                </a:lnTo>
                <a:lnTo>
                  <a:pt x="115265" y="195783"/>
                </a:lnTo>
                <a:lnTo>
                  <a:pt x="161098" y="195783"/>
                </a:lnTo>
                <a:lnTo>
                  <a:pt x="154368" y="186347"/>
                </a:lnTo>
                <a:lnTo>
                  <a:pt x="155740" y="185737"/>
                </a:lnTo>
                <a:lnTo>
                  <a:pt x="167110" y="179753"/>
                </a:lnTo>
                <a:lnTo>
                  <a:pt x="177123" y="172546"/>
                </a:lnTo>
                <a:lnTo>
                  <a:pt x="185779" y="164118"/>
                </a:lnTo>
                <a:lnTo>
                  <a:pt x="188937" y="159943"/>
                </a:lnTo>
                <a:lnTo>
                  <a:pt x="40411" y="159943"/>
                </a:lnTo>
                <a:lnTo>
                  <a:pt x="40411" y="51612"/>
                </a:lnTo>
                <a:lnTo>
                  <a:pt x="189217" y="51612"/>
                </a:lnTo>
                <a:lnTo>
                  <a:pt x="185779" y="47055"/>
                </a:lnTo>
                <a:lnTo>
                  <a:pt x="143159" y="20753"/>
                </a:lnTo>
                <a:lnTo>
                  <a:pt x="114756" y="15367"/>
                </a:lnTo>
                <a:lnTo>
                  <a:pt x="98933" y="14693"/>
                </a:lnTo>
                <a:close/>
              </a:path>
              <a:path w="852804" h="276225">
                <a:moveTo>
                  <a:pt x="161098" y="195783"/>
                </a:moveTo>
                <a:lnTo>
                  <a:pt x="115265" y="195783"/>
                </a:lnTo>
                <a:lnTo>
                  <a:pt x="170776" y="274167"/>
                </a:lnTo>
                <a:lnTo>
                  <a:pt x="217004" y="274167"/>
                </a:lnTo>
                <a:lnTo>
                  <a:pt x="161098" y="195783"/>
                </a:lnTo>
                <a:close/>
              </a:path>
              <a:path w="852804" h="276225">
                <a:moveTo>
                  <a:pt x="189217" y="51612"/>
                </a:moveTo>
                <a:lnTo>
                  <a:pt x="98247" y="51612"/>
                </a:lnTo>
                <a:lnTo>
                  <a:pt x="114211" y="52498"/>
                </a:lnTo>
                <a:lnTo>
                  <a:pt x="128004" y="55156"/>
                </a:lnTo>
                <a:lnTo>
                  <a:pt x="161647" y="82873"/>
                </a:lnTo>
                <a:lnTo>
                  <a:pt x="165836" y="105943"/>
                </a:lnTo>
                <a:lnTo>
                  <a:pt x="164789" y="118080"/>
                </a:lnTo>
                <a:lnTo>
                  <a:pt x="139629" y="152014"/>
                </a:lnTo>
                <a:lnTo>
                  <a:pt x="98247" y="159943"/>
                </a:lnTo>
                <a:lnTo>
                  <a:pt x="188937" y="159943"/>
                </a:lnTo>
                <a:lnTo>
                  <a:pt x="205497" y="119485"/>
                </a:lnTo>
                <a:lnTo>
                  <a:pt x="206324" y="105943"/>
                </a:lnTo>
                <a:lnTo>
                  <a:pt x="205497" y="92103"/>
                </a:lnTo>
                <a:lnTo>
                  <a:pt x="203015" y="79289"/>
                </a:lnTo>
                <a:lnTo>
                  <a:pt x="198876" y="67499"/>
                </a:lnTo>
                <a:lnTo>
                  <a:pt x="193078" y="56730"/>
                </a:lnTo>
                <a:lnTo>
                  <a:pt x="189217" y="51612"/>
                </a:lnTo>
                <a:close/>
              </a:path>
              <a:path w="852804" h="276225">
                <a:moveTo>
                  <a:pt x="40411" y="13843"/>
                </a:moveTo>
                <a:lnTo>
                  <a:pt x="39598" y="14693"/>
                </a:lnTo>
                <a:lnTo>
                  <a:pt x="40411" y="14693"/>
                </a:lnTo>
                <a:lnTo>
                  <a:pt x="40411" y="13843"/>
                </a:lnTo>
                <a:close/>
              </a:path>
              <a:path w="852804" h="276225">
                <a:moveTo>
                  <a:pt x="326364" y="74168"/>
                </a:moveTo>
                <a:lnTo>
                  <a:pt x="288075" y="81518"/>
                </a:lnTo>
                <a:lnTo>
                  <a:pt x="248733" y="112276"/>
                </a:lnTo>
                <a:lnTo>
                  <a:pt x="232295" y="147321"/>
                </a:lnTo>
                <a:lnTo>
                  <a:pt x="229133" y="174891"/>
                </a:lnTo>
                <a:lnTo>
                  <a:pt x="229961" y="189107"/>
                </a:lnTo>
                <a:lnTo>
                  <a:pt x="242379" y="227012"/>
                </a:lnTo>
                <a:lnTo>
                  <a:pt x="267961" y="255776"/>
                </a:lnTo>
                <a:lnTo>
                  <a:pt x="304234" y="272634"/>
                </a:lnTo>
                <a:lnTo>
                  <a:pt x="333019" y="275882"/>
                </a:lnTo>
                <a:lnTo>
                  <a:pt x="344542" y="275363"/>
                </a:lnTo>
                <a:lnTo>
                  <a:pt x="386128" y="262631"/>
                </a:lnTo>
                <a:lnTo>
                  <a:pt x="412733" y="239306"/>
                </a:lnTo>
                <a:lnTo>
                  <a:pt x="333705" y="239306"/>
                </a:lnTo>
                <a:lnTo>
                  <a:pt x="324211" y="238810"/>
                </a:lnTo>
                <a:lnTo>
                  <a:pt x="285953" y="221780"/>
                </a:lnTo>
                <a:lnTo>
                  <a:pt x="269049" y="189839"/>
                </a:lnTo>
                <a:lnTo>
                  <a:pt x="422478" y="189839"/>
                </a:lnTo>
                <a:lnTo>
                  <a:pt x="422529" y="180251"/>
                </a:lnTo>
                <a:lnTo>
                  <a:pt x="422643" y="178993"/>
                </a:lnTo>
                <a:lnTo>
                  <a:pt x="422821" y="177685"/>
                </a:lnTo>
                <a:lnTo>
                  <a:pt x="422897" y="169164"/>
                </a:lnTo>
                <a:lnTo>
                  <a:pt x="422554" y="163626"/>
                </a:lnTo>
                <a:lnTo>
                  <a:pt x="421843" y="158280"/>
                </a:lnTo>
                <a:lnTo>
                  <a:pt x="423849" y="156781"/>
                </a:lnTo>
                <a:lnTo>
                  <a:pt x="269265" y="156781"/>
                </a:lnTo>
                <a:lnTo>
                  <a:pt x="270497" y="150545"/>
                </a:lnTo>
                <a:lnTo>
                  <a:pt x="296113" y="117817"/>
                </a:lnTo>
                <a:lnTo>
                  <a:pt x="326364" y="110045"/>
                </a:lnTo>
                <a:lnTo>
                  <a:pt x="402132" y="110045"/>
                </a:lnTo>
                <a:lnTo>
                  <a:pt x="395520" y="102161"/>
                </a:lnTo>
                <a:lnTo>
                  <a:pt x="352699" y="77349"/>
                </a:lnTo>
                <a:lnTo>
                  <a:pt x="339911" y="74963"/>
                </a:lnTo>
                <a:lnTo>
                  <a:pt x="326364" y="74168"/>
                </a:lnTo>
                <a:close/>
              </a:path>
              <a:path w="852804" h="276225">
                <a:moveTo>
                  <a:pt x="459092" y="75958"/>
                </a:moveTo>
                <a:lnTo>
                  <a:pt x="417322" y="75958"/>
                </a:lnTo>
                <a:lnTo>
                  <a:pt x="505320" y="274167"/>
                </a:lnTo>
                <a:lnTo>
                  <a:pt x="540258" y="274167"/>
                </a:lnTo>
                <a:lnTo>
                  <a:pt x="563630" y="221780"/>
                </a:lnTo>
                <a:lnTo>
                  <a:pt x="523252" y="221780"/>
                </a:lnTo>
                <a:lnTo>
                  <a:pt x="459092" y="75958"/>
                </a:lnTo>
                <a:close/>
              </a:path>
              <a:path w="852804" h="276225">
                <a:moveTo>
                  <a:pt x="390093" y="211378"/>
                </a:moveTo>
                <a:lnTo>
                  <a:pt x="355479" y="236332"/>
                </a:lnTo>
                <a:lnTo>
                  <a:pt x="333705" y="239306"/>
                </a:lnTo>
                <a:lnTo>
                  <a:pt x="412733" y="239306"/>
                </a:lnTo>
                <a:lnTo>
                  <a:pt x="413512" y="238455"/>
                </a:lnTo>
                <a:lnTo>
                  <a:pt x="390093" y="211378"/>
                </a:lnTo>
                <a:close/>
              </a:path>
              <a:path w="852804" h="276225">
                <a:moveTo>
                  <a:pt x="628688" y="75958"/>
                </a:moveTo>
                <a:lnTo>
                  <a:pt x="588276" y="75958"/>
                </a:lnTo>
                <a:lnTo>
                  <a:pt x="523252" y="221780"/>
                </a:lnTo>
                <a:lnTo>
                  <a:pt x="563630" y="221780"/>
                </a:lnTo>
                <a:lnTo>
                  <a:pt x="628688" y="75958"/>
                </a:lnTo>
                <a:close/>
              </a:path>
              <a:path w="852804" h="276225">
                <a:moveTo>
                  <a:pt x="402132" y="110045"/>
                </a:moveTo>
                <a:lnTo>
                  <a:pt x="326364" y="110045"/>
                </a:lnTo>
                <a:lnTo>
                  <a:pt x="334725" y="110531"/>
                </a:lnTo>
                <a:lnTo>
                  <a:pt x="342550" y="111988"/>
                </a:lnTo>
                <a:lnTo>
                  <a:pt x="377251" y="139522"/>
                </a:lnTo>
                <a:lnTo>
                  <a:pt x="382752" y="156781"/>
                </a:lnTo>
                <a:lnTo>
                  <a:pt x="421640" y="156781"/>
                </a:lnTo>
                <a:lnTo>
                  <a:pt x="403522" y="111703"/>
                </a:lnTo>
                <a:lnTo>
                  <a:pt x="402132" y="110045"/>
                </a:lnTo>
                <a:close/>
              </a:path>
              <a:path w="852804" h="276225">
                <a:moveTo>
                  <a:pt x="672071" y="0"/>
                </a:moveTo>
                <a:lnTo>
                  <a:pt x="657999" y="0"/>
                </a:lnTo>
                <a:lnTo>
                  <a:pt x="651992" y="2400"/>
                </a:lnTo>
                <a:lnTo>
                  <a:pt x="642073" y="11963"/>
                </a:lnTo>
                <a:lnTo>
                  <a:pt x="639597" y="17830"/>
                </a:lnTo>
                <a:lnTo>
                  <a:pt x="639597" y="31673"/>
                </a:lnTo>
                <a:lnTo>
                  <a:pt x="642048" y="37566"/>
                </a:lnTo>
                <a:lnTo>
                  <a:pt x="646950" y="42468"/>
                </a:lnTo>
                <a:lnTo>
                  <a:pt x="651903" y="47371"/>
                </a:lnTo>
                <a:lnTo>
                  <a:pt x="657936" y="49809"/>
                </a:lnTo>
                <a:lnTo>
                  <a:pt x="672465" y="49809"/>
                </a:lnTo>
                <a:lnTo>
                  <a:pt x="678561" y="47371"/>
                </a:lnTo>
                <a:lnTo>
                  <a:pt x="688124" y="37566"/>
                </a:lnTo>
                <a:lnTo>
                  <a:pt x="690468" y="31673"/>
                </a:lnTo>
                <a:lnTo>
                  <a:pt x="690524" y="17348"/>
                </a:lnTo>
                <a:lnTo>
                  <a:pt x="688009" y="11544"/>
                </a:lnTo>
                <a:lnTo>
                  <a:pt x="682993" y="6921"/>
                </a:lnTo>
                <a:lnTo>
                  <a:pt x="678053" y="2311"/>
                </a:lnTo>
                <a:lnTo>
                  <a:pt x="672071" y="0"/>
                </a:lnTo>
                <a:close/>
              </a:path>
              <a:path w="852804" h="276225">
                <a:moveTo>
                  <a:pt x="684542" y="75958"/>
                </a:moveTo>
                <a:lnTo>
                  <a:pt x="645236" y="75958"/>
                </a:lnTo>
                <a:lnTo>
                  <a:pt x="645236" y="274167"/>
                </a:lnTo>
                <a:lnTo>
                  <a:pt x="684542" y="274167"/>
                </a:lnTo>
                <a:lnTo>
                  <a:pt x="684542" y="75958"/>
                </a:lnTo>
                <a:close/>
              </a:path>
              <a:path w="852804" h="276225">
                <a:moveTo>
                  <a:pt x="782853" y="111074"/>
                </a:moveTo>
                <a:lnTo>
                  <a:pt x="743546" y="111074"/>
                </a:lnTo>
                <a:lnTo>
                  <a:pt x="743546" y="215138"/>
                </a:lnTo>
                <a:lnTo>
                  <a:pt x="759612" y="259816"/>
                </a:lnTo>
                <a:lnTo>
                  <a:pt x="804633" y="275882"/>
                </a:lnTo>
                <a:lnTo>
                  <a:pt x="812609" y="275882"/>
                </a:lnTo>
                <a:lnTo>
                  <a:pt x="852398" y="257429"/>
                </a:lnTo>
                <a:lnTo>
                  <a:pt x="843960" y="240080"/>
                </a:lnTo>
                <a:lnTo>
                  <a:pt x="799312" y="240080"/>
                </a:lnTo>
                <a:lnTo>
                  <a:pt x="793153" y="237883"/>
                </a:lnTo>
                <a:lnTo>
                  <a:pt x="789000" y="233502"/>
                </a:lnTo>
                <a:lnTo>
                  <a:pt x="784898" y="229120"/>
                </a:lnTo>
                <a:lnTo>
                  <a:pt x="782853" y="222504"/>
                </a:lnTo>
                <a:lnTo>
                  <a:pt x="782853" y="111074"/>
                </a:lnTo>
                <a:close/>
              </a:path>
              <a:path w="852804" h="276225">
                <a:moveTo>
                  <a:pt x="837184" y="226148"/>
                </a:moveTo>
                <a:lnTo>
                  <a:pt x="829332" y="232247"/>
                </a:lnTo>
                <a:lnTo>
                  <a:pt x="821761" y="236601"/>
                </a:lnTo>
                <a:lnTo>
                  <a:pt x="814468" y="239211"/>
                </a:lnTo>
                <a:lnTo>
                  <a:pt x="807453" y="240080"/>
                </a:lnTo>
                <a:lnTo>
                  <a:pt x="843960" y="240080"/>
                </a:lnTo>
                <a:lnTo>
                  <a:pt x="837184" y="226148"/>
                </a:lnTo>
                <a:close/>
              </a:path>
              <a:path w="852804" h="276225">
                <a:moveTo>
                  <a:pt x="838885" y="75958"/>
                </a:moveTo>
                <a:lnTo>
                  <a:pt x="710653" y="75958"/>
                </a:lnTo>
                <a:lnTo>
                  <a:pt x="710653" y="111074"/>
                </a:lnTo>
                <a:lnTo>
                  <a:pt x="838885" y="111074"/>
                </a:lnTo>
                <a:lnTo>
                  <a:pt x="838885" y="75958"/>
                </a:lnTo>
                <a:close/>
              </a:path>
              <a:path w="852804" h="276225">
                <a:moveTo>
                  <a:pt x="782853" y="35293"/>
                </a:moveTo>
                <a:lnTo>
                  <a:pt x="743546" y="35293"/>
                </a:lnTo>
                <a:lnTo>
                  <a:pt x="743546" y="75958"/>
                </a:lnTo>
                <a:lnTo>
                  <a:pt x="782853" y="75958"/>
                </a:lnTo>
                <a:lnTo>
                  <a:pt x="782853" y="35293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665351" y="4807140"/>
            <a:ext cx="1111250" cy="264160"/>
          </a:xfrm>
          <a:custGeom>
            <a:avLst/>
            <a:gdLst/>
            <a:ahLst/>
            <a:cxnLst/>
            <a:rect l="l" t="t" r="r" b="b"/>
            <a:pathLst>
              <a:path w="1111250" h="264160">
                <a:moveTo>
                  <a:pt x="182486" y="2133"/>
                </a:moveTo>
                <a:lnTo>
                  <a:pt x="0" y="2133"/>
                </a:lnTo>
                <a:lnTo>
                  <a:pt x="0" y="261607"/>
                </a:lnTo>
                <a:lnTo>
                  <a:pt x="187693" y="261607"/>
                </a:lnTo>
                <a:lnTo>
                  <a:pt x="187693" y="224701"/>
                </a:lnTo>
                <a:lnTo>
                  <a:pt x="40411" y="224701"/>
                </a:lnTo>
                <a:lnTo>
                  <a:pt x="40411" y="148234"/>
                </a:lnTo>
                <a:lnTo>
                  <a:pt x="167106" y="148234"/>
                </a:lnTo>
                <a:lnTo>
                  <a:pt x="167106" y="111671"/>
                </a:lnTo>
                <a:lnTo>
                  <a:pt x="40411" y="111671"/>
                </a:lnTo>
                <a:lnTo>
                  <a:pt x="40411" y="39052"/>
                </a:lnTo>
                <a:lnTo>
                  <a:pt x="182486" y="39052"/>
                </a:lnTo>
                <a:lnTo>
                  <a:pt x="182486" y="2133"/>
                </a:lnTo>
                <a:close/>
              </a:path>
              <a:path w="1111250" h="264160">
                <a:moveTo>
                  <a:pt x="322072" y="39052"/>
                </a:moveTo>
                <a:lnTo>
                  <a:pt x="281660" y="39052"/>
                </a:lnTo>
                <a:lnTo>
                  <a:pt x="281660" y="261607"/>
                </a:lnTo>
                <a:lnTo>
                  <a:pt x="322072" y="261607"/>
                </a:lnTo>
                <a:lnTo>
                  <a:pt x="322072" y="39052"/>
                </a:lnTo>
                <a:close/>
              </a:path>
              <a:path w="1111250" h="264160">
                <a:moveTo>
                  <a:pt x="532968" y="2133"/>
                </a:moveTo>
                <a:lnTo>
                  <a:pt x="498017" y="2133"/>
                </a:lnTo>
                <a:lnTo>
                  <a:pt x="379437" y="261607"/>
                </a:lnTo>
                <a:lnTo>
                  <a:pt x="422414" y="261607"/>
                </a:lnTo>
                <a:lnTo>
                  <a:pt x="451688" y="196164"/>
                </a:lnTo>
                <a:lnTo>
                  <a:pt x="621640" y="196164"/>
                </a:lnTo>
                <a:lnTo>
                  <a:pt x="605401" y="160629"/>
                </a:lnTo>
                <a:lnTo>
                  <a:pt x="467588" y="160629"/>
                </a:lnTo>
                <a:lnTo>
                  <a:pt x="515327" y="53936"/>
                </a:lnTo>
                <a:lnTo>
                  <a:pt x="556642" y="53936"/>
                </a:lnTo>
                <a:lnTo>
                  <a:pt x="532968" y="2133"/>
                </a:lnTo>
                <a:close/>
              </a:path>
              <a:path w="1111250" h="264160">
                <a:moveTo>
                  <a:pt x="621640" y="196164"/>
                </a:moveTo>
                <a:lnTo>
                  <a:pt x="578954" y="196164"/>
                </a:lnTo>
                <a:lnTo>
                  <a:pt x="608241" y="261607"/>
                </a:lnTo>
                <a:lnTo>
                  <a:pt x="651548" y="261607"/>
                </a:lnTo>
                <a:lnTo>
                  <a:pt x="621640" y="196164"/>
                </a:lnTo>
                <a:close/>
              </a:path>
              <a:path w="1111250" h="264160">
                <a:moveTo>
                  <a:pt x="556642" y="53936"/>
                </a:moveTo>
                <a:lnTo>
                  <a:pt x="515327" y="53936"/>
                </a:lnTo>
                <a:lnTo>
                  <a:pt x="563054" y="160629"/>
                </a:lnTo>
                <a:lnTo>
                  <a:pt x="605401" y="160629"/>
                </a:lnTo>
                <a:lnTo>
                  <a:pt x="556642" y="53936"/>
                </a:lnTo>
                <a:close/>
              </a:path>
              <a:path w="1111250" h="264160">
                <a:moveTo>
                  <a:pt x="408190" y="2133"/>
                </a:moveTo>
                <a:lnTo>
                  <a:pt x="195541" y="2133"/>
                </a:lnTo>
                <a:lnTo>
                  <a:pt x="195541" y="39052"/>
                </a:lnTo>
                <a:lnTo>
                  <a:pt x="408190" y="39052"/>
                </a:lnTo>
                <a:lnTo>
                  <a:pt x="408190" y="2133"/>
                </a:lnTo>
                <a:close/>
              </a:path>
              <a:path w="1111250" h="264160">
                <a:moveTo>
                  <a:pt x="786485" y="2133"/>
                </a:moveTo>
                <a:lnTo>
                  <a:pt x="673544" y="2133"/>
                </a:lnTo>
                <a:lnTo>
                  <a:pt x="673544" y="261607"/>
                </a:lnTo>
                <a:lnTo>
                  <a:pt x="793496" y="261607"/>
                </a:lnTo>
                <a:lnTo>
                  <a:pt x="816346" y="260428"/>
                </a:lnTo>
                <a:lnTo>
                  <a:pt x="853298" y="250993"/>
                </a:lnTo>
                <a:lnTo>
                  <a:pt x="882649" y="225729"/>
                </a:lnTo>
                <a:lnTo>
                  <a:pt x="713955" y="225729"/>
                </a:lnTo>
                <a:lnTo>
                  <a:pt x="713955" y="148234"/>
                </a:lnTo>
                <a:lnTo>
                  <a:pt x="880902" y="148234"/>
                </a:lnTo>
                <a:lnTo>
                  <a:pt x="876404" y="142422"/>
                </a:lnTo>
                <a:lnTo>
                  <a:pt x="869743" y="136051"/>
                </a:lnTo>
                <a:lnTo>
                  <a:pt x="862106" y="130658"/>
                </a:lnTo>
                <a:lnTo>
                  <a:pt x="853490" y="126238"/>
                </a:lnTo>
                <a:lnTo>
                  <a:pt x="859663" y="121818"/>
                </a:lnTo>
                <a:lnTo>
                  <a:pt x="864920" y="116420"/>
                </a:lnTo>
                <a:lnTo>
                  <a:pt x="867697" y="112356"/>
                </a:lnTo>
                <a:lnTo>
                  <a:pt x="713955" y="112356"/>
                </a:lnTo>
                <a:lnTo>
                  <a:pt x="713955" y="38023"/>
                </a:lnTo>
                <a:lnTo>
                  <a:pt x="870692" y="38023"/>
                </a:lnTo>
                <a:lnTo>
                  <a:pt x="865788" y="30491"/>
                </a:lnTo>
                <a:lnTo>
                  <a:pt x="854837" y="20421"/>
                </a:lnTo>
                <a:lnTo>
                  <a:pt x="841178" y="12425"/>
                </a:lnTo>
                <a:lnTo>
                  <a:pt x="825233" y="6710"/>
                </a:lnTo>
                <a:lnTo>
                  <a:pt x="807002" y="3278"/>
                </a:lnTo>
                <a:lnTo>
                  <a:pt x="786485" y="2133"/>
                </a:lnTo>
                <a:close/>
              </a:path>
              <a:path w="1111250" h="264160">
                <a:moveTo>
                  <a:pt x="880902" y="148234"/>
                </a:moveTo>
                <a:lnTo>
                  <a:pt x="793153" y="148234"/>
                </a:lnTo>
                <a:lnTo>
                  <a:pt x="807219" y="148822"/>
                </a:lnTo>
                <a:lnTo>
                  <a:pt x="819340" y="150585"/>
                </a:lnTo>
                <a:lnTo>
                  <a:pt x="851446" y="177515"/>
                </a:lnTo>
                <a:lnTo>
                  <a:pt x="852360" y="186766"/>
                </a:lnTo>
                <a:lnTo>
                  <a:pt x="851446" y="196212"/>
                </a:lnTo>
                <a:lnTo>
                  <a:pt x="819340" y="223399"/>
                </a:lnTo>
                <a:lnTo>
                  <a:pt x="793153" y="225729"/>
                </a:lnTo>
                <a:lnTo>
                  <a:pt x="882649" y="225729"/>
                </a:lnTo>
                <a:lnTo>
                  <a:pt x="886428" y="219789"/>
                </a:lnTo>
                <a:lnTo>
                  <a:pt x="891186" y="205337"/>
                </a:lnTo>
                <a:lnTo>
                  <a:pt x="892771" y="188899"/>
                </a:lnTo>
                <a:lnTo>
                  <a:pt x="892103" y="177738"/>
                </a:lnTo>
                <a:lnTo>
                  <a:pt x="890098" y="167497"/>
                </a:lnTo>
                <a:lnTo>
                  <a:pt x="886760" y="158174"/>
                </a:lnTo>
                <a:lnTo>
                  <a:pt x="882091" y="149771"/>
                </a:lnTo>
                <a:lnTo>
                  <a:pt x="880902" y="148234"/>
                </a:lnTo>
                <a:close/>
              </a:path>
              <a:path w="1111250" h="264160">
                <a:moveTo>
                  <a:pt x="870692" y="38023"/>
                </a:moveTo>
                <a:lnTo>
                  <a:pt x="784694" y="38023"/>
                </a:lnTo>
                <a:lnTo>
                  <a:pt x="797473" y="38605"/>
                </a:lnTo>
                <a:lnTo>
                  <a:pt x="808550" y="40349"/>
                </a:lnTo>
                <a:lnTo>
                  <a:pt x="838508" y="66492"/>
                </a:lnTo>
                <a:lnTo>
                  <a:pt x="839368" y="75184"/>
                </a:lnTo>
                <a:lnTo>
                  <a:pt x="838508" y="83737"/>
                </a:lnTo>
                <a:lnTo>
                  <a:pt x="808550" y="109985"/>
                </a:lnTo>
                <a:lnTo>
                  <a:pt x="784694" y="112356"/>
                </a:lnTo>
                <a:lnTo>
                  <a:pt x="867697" y="112356"/>
                </a:lnTo>
                <a:lnTo>
                  <a:pt x="879868" y="72364"/>
                </a:lnTo>
                <a:lnTo>
                  <a:pt x="878304" y="56465"/>
                </a:lnTo>
                <a:lnTo>
                  <a:pt x="873610" y="42506"/>
                </a:lnTo>
                <a:lnTo>
                  <a:pt x="870692" y="38023"/>
                </a:lnTo>
                <a:close/>
              </a:path>
              <a:path w="1111250" h="264160">
                <a:moveTo>
                  <a:pt x="929246" y="192493"/>
                </a:moveTo>
                <a:lnTo>
                  <a:pt x="912406" y="225983"/>
                </a:lnTo>
                <a:lnTo>
                  <a:pt x="922098" y="234836"/>
                </a:lnTo>
                <a:lnTo>
                  <a:pt x="932791" y="242516"/>
                </a:lnTo>
                <a:lnTo>
                  <a:pt x="970515" y="258458"/>
                </a:lnTo>
                <a:lnTo>
                  <a:pt x="1012113" y="263740"/>
                </a:lnTo>
                <a:lnTo>
                  <a:pt x="1027977" y="263112"/>
                </a:lnTo>
                <a:lnTo>
                  <a:pt x="1067054" y="253669"/>
                </a:lnTo>
                <a:lnTo>
                  <a:pt x="1099326" y="227177"/>
                </a:lnTo>
                <a:lnTo>
                  <a:pt x="1012113" y="227177"/>
                </a:lnTo>
                <a:lnTo>
                  <a:pt x="1000885" y="226675"/>
                </a:lnTo>
                <a:lnTo>
                  <a:pt x="958641" y="214441"/>
                </a:lnTo>
                <a:lnTo>
                  <a:pt x="938862" y="201111"/>
                </a:lnTo>
                <a:lnTo>
                  <a:pt x="929246" y="192493"/>
                </a:lnTo>
                <a:close/>
              </a:path>
              <a:path w="1111250" h="264160">
                <a:moveTo>
                  <a:pt x="1017409" y="0"/>
                </a:moveTo>
                <a:lnTo>
                  <a:pt x="974450" y="5673"/>
                </a:lnTo>
                <a:lnTo>
                  <a:pt x="936589" y="29071"/>
                </a:lnTo>
                <a:lnTo>
                  <a:pt x="920515" y="64542"/>
                </a:lnTo>
                <a:lnTo>
                  <a:pt x="919848" y="74498"/>
                </a:lnTo>
                <a:lnTo>
                  <a:pt x="920429" y="84892"/>
                </a:lnTo>
                <a:lnTo>
                  <a:pt x="939863" y="122350"/>
                </a:lnTo>
                <a:lnTo>
                  <a:pt x="976186" y="141742"/>
                </a:lnTo>
                <a:lnTo>
                  <a:pt x="1024568" y="154450"/>
                </a:lnTo>
                <a:lnTo>
                  <a:pt x="1031852" y="156505"/>
                </a:lnTo>
                <a:lnTo>
                  <a:pt x="1063980" y="172834"/>
                </a:lnTo>
                <a:lnTo>
                  <a:pt x="1068476" y="177571"/>
                </a:lnTo>
                <a:lnTo>
                  <a:pt x="1070724" y="183743"/>
                </a:lnTo>
                <a:lnTo>
                  <a:pt x="1070724" y="197764"/>
                </a:lnTo>
                <a:lnTo>
                  <a:pt x="1039751" y="224295"/>
                </a:lnTo>
                <a:lnTo>
                  <a:pt x="1012113" y="227177"/>
                </a:lnTo>
                <a:lnTo>
                  <a:pt x="1099326" y="227177"/>
                </a:lnTo>
                <a:lnTo>
                  <a:pt x="1110805" y="189585"/>
                </a:lnTo>
                <a:lnTo>
                  <a:pt x="1110217" y="179324"/>
                </a:lnTo>
                <a:lnTo>
                  <a:pt x="1090698" y="142425"/>
                </a:lnTo>
                <a:lnTo>
                  <a:pt x="1054551" y="123317"/>
                </a:lnTo>
                <a:lnTo>
                  <a:pt x="1006350" y="110301"/>
                </a:lnTo>
                <a:lnTo>
                  <a:pt x="999045" y="108250"/>
                </a:lnTo>
                <a:lnTo>
                  <a:pt x="962139" y="87541"/>
                </a:lnTo>
                <a:lnTo>
                  <a:pt x="959916" y="81368"/>
                </a:lnTo>
                <a:lnTo>
                  <a:pt x="959916" y="66840"/>
                </a:lnTo>
                <a:lnTo>
                  <a:pt x="990609" y="39547"/>
                </a:lnTo>
                <a:lnTo>
                  <a:pt x="1017066" y="36563"/>
                </a:lnTo>
                <a:lnTo>
                  <a:pt x="1098028" y="36563"/>
                </a:lnTo>
                <a:lnTo>
                  <a:pt x="1102347" y="26403"/>
                </a:lnTo>
                <a:lnTo>
                  <a:pt x="1060475" y="6070"/>
                </a:lnTo>
                <a:lnTo>
                  <a:pt x="1028239" y="378"/>
                </a:lnTo>
                <a:lnTo>
                  <a:pt x="1017409" y="0"/>
                </a:lnTo>
                <a:close/>
              </a:path>
              <a:path w="1111250" h="264160">
                <a:moveTo>
                  <a:pt x="1098028" y="36563"/>
                </a:moveTo>
                <a:lnTo>
                  <a:pt x="1017066" y="36563"/>
                </a:lnTo>
                <a:lnTo>
                  <a:pt x="1024841" y="36851"/>
                </a:lnTo>
                <a:lnTo>
                  <a:pt x="1032773" y="37717"/>
                </a:lnTo>
                <a:lnTo>
                  <a:pt x="1077133" y="53823"/>
                </a:lnTo>
                <a:lnTo>
                  <a:pt x="1087818" y="60579"/>
                </a:lnTo>
                <a:lnTo>
                  <a:pt x="1098028" y="36563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683959" y="5223205"/>
            <a:ext cx="630555" cy="276225"/>
          </a:xfrm>
          <a:custGeom>
            <a:avLst/>
            <a:gdLst/>
            <a:ahLst/>
            <a:cxnLst/>
            <a:rect l="l" t="t" r="r" b="b"/>
            <a:pathLst>
              <a:path w="630554" h="276225">
                <a:moveTo>
                  <a:pt x="102095" y="74168"/>
                </a:moveTo>
                <a:lnTo>
                  <a:pt x="61708" y="81417"/>
                </a:lnTo>
                <a:lnTo>
                  <a:pt x="28981" y="102355"/>
                </a:lnTo>
                <a:lnTo>
                  <a:pt x="7442" y="134366"/>
                </a:lnTo>
                <a:lnTo>
                  <a:pt x="0" y="174891"/>
                </a:lnTo>
                <a:lnTo>
                  <a:pt x="826" y="189107"/>
                </a:lnTo>
                <a:lnTo>
                  <a:pt x="13277" y="227078"/>
                </a:lnTo>
                <a:lnTo>
                  <a:pt x="38725" y="255776"/>
                </a:lnTo>
                <a:lnTo>
                  <a:pt x="74431" y="272634"/>
                </a:lnTo>
                <a:lnTo>
                  <a:pt x="102095" y="275882"/>
                </a:lnTo>
                <a:lnTo>
                  <a:pt x="114408" y="275251"/>
                </a:lnTo>
                <a:lnTo>
                  <a:pt x="157866" y="259752"/>
                </a:lnTo>
                <a:lnTo>
                  <a:pt x="177708" y="239306"/>
                </a:lnTo>
                <a:lnTo>
                  <a:pt x="101752" y="239306"/>
                </a:lnTo>
                <a:lnTo>
                  <a:pt x="93135" y="238815"/>
                </a:lnTo>
                <a:lnTo>
                  <a:pt x="57430" y="221902"/>
                </a:lnTo>
                <a:lnTo>
                  <a:pt x="40232" y="184469"/>
                </a:lnTo>
                <a:lnTo>
                  <a:pt x="39725" y="174891"/>
                </a:lnTo>
                <a:lnTo>
                  <a:pt x="40232" y="165320"/>
                </a:lnTo>
                <a:lnTo>
                  <a:pt x="57430" y="127903"/>
                </a:lnTo>
                <a:lnTo>
                  <a:pt x="93135" y="110884"/>
                </a:lnTo>
                <a:lnTo>
                  <a:pt x="101752" y="110388"/>
                </a:lnTo>
                <a:lnTo>
                  <a:pt x="177490" y="110388"/>
                </a:lnTo>
                <a:lnTo>
                  <a:pt x="175886" y="108012"/>
                </a:lnTo>
                <a:lnTo>
                  <a:pt x="137224" y="79788"/>
                </a:lnTo>
                <a:lnTo>
                  <a:pt x="114373" y="74792"/>
                </a:lnTo>
                <a:lnTo>
                  <a:pt x="102095" y="74168"/>
                </a:lnTo>
                <a:close/>
              </a:path>
              <a:path w="630554" h="276225">
                <a:moveTo>
                  <a:pt x="153784" y="209575"/>
                </a:moveTo>
                <a:lnTo>
                  <a:pt x="122658" y="236043"/>
                </a:lnTo>
                <a:lnTo>
                  <a:pt x="101752" y="239306"/>
                </a:lnTo>
                <a:lnTo>
                  <a:pt x="177708" y="239306"/>
                </a:lnTo>
                <a:lnTo>
                  <a:pt x="184023" y="230085"/>
                </a:lnTo>
                <a:lnTo>
                  <a:pt x="153784" y="209575"/>
                </a:lnTo>
                <a:close/>
              </a:path>
              <a:path w="630554" h="276225">
                <a:moveTo>
                  <a:pt x="177490" y="110388"/>
                </a:moveTo>
                <a:lnTo>
                  <a:pt x="101752" y="110388"/>
                </a:lnTo>
                <a:lnTo>
                  <a:pt x="109022" y="110757"/>
                </a:lnTo>
                <a:lnTo>
                  <a:pt x="115973" y="111863"/>
                </a:lnTo>
                <a:lnTo>
                  <a:pt x="153695" y="140550"/>
                </a:lnTo>
                <a:lnTo>
                  <a:pt x="183946" y="119951"/>
                </a:lnTo>
                <a:lnTo>
                  <a:pt x="177490" y="110388"/>
                </a:lnTo>
                <a:close/>
              </a:path>
              <a:path w="630554" h="276225">
                <a:moveTo>
                  <a:pt x="239636" y="0"/>
                </a:moveTo>
                <a:lnTo>
                  <a:pt x="225564" y="0"/>
                </a:lnTo>
                <a:lnTo>
                  <a:pt x="219557" y="2400"/>
                </a:lnTo>
                <a:lnTo>
                  <a:pt x="209651" y="11963"/>
                </a:lnTo>
                <a:lnTo>
                  <a:pt x="207175" y="17830"/>
                </a:lnTo>
                <a:lnTo>
                  <a:pt x="207175" y="31673"/>
                </a:lnTo>
                <a:lnTo>
                  <a:pt x="209626" y="37566"/>
                </a:lnTo>
                <a:lnTo>
                  <a:pt x="214528" y="42468"/>
                </a:lnTo>
                <a:lnTo>
                  <a:pt x="219481" y="47371"/>
                </a:lnTo>
                <a:lnTo>
                  <a:pt x="225513" y="49809"/>
                </a:lnTo>
                <a:lnTo>
                  <a:pt x="240030" y="49809"/>
                </a:lnTo>
                <a:lnTo>
                  <a:pt x="246138" y="47371"/>
                </a:lnTo>
                <a:lnTo>
                  <a:pt x="255701" y="37566"/>
                </a:lnTo>
                <a:lnTo>
                  <a:pt x="258034" y="31673"/>
                </a:lnTo>
                <a:lnTo>
                  <a:pt x="258089" y="17348"/>
                </a:lnTo>
                <a:lnTo>
                  <a:pt x="255587" y="11544"/>
                </a:lnTo>
                <a:lnTo>
                  <a:pt x="245618" y="2311"/>
                </a:lnTo>
                <a:lnTo>
                  <a:pt x="239636" y="0"/>
                </a:lnTo>
                <a:close/>
              </a:path>
              <a:path w="630554" h="276225">
                <a:moveTo>
                  <a:pt x="252107" y="75958"/>
                </a:moveTo>
                <a:lnTo>
                  <a:pt x="212813" y="75958"/>
                </a:lnTo>
                <a:lnTo>
                  <a:pt x="212813" y="274167"/>
                </a:lnTo>
                <a:lnTo>
                  <a:pt x="252107" y="274167"/>
                </a:lnTo>
                <a:lnTo>
                  <a:pt x="252107" y="75958"/>
                </a:lnTo>
                <a:close/>
              </a:path>
              <a:path w="630554" h="276225">
                <a:moveTo>
                  <a:pt x="310438" y="75958"/>
                </a:moveTo>
                <a:lnTo>
                  <a:pt x="268655" y="75958"/>
                </a:lnTo>
                <a:lnTo>
                  <a:pt x="356654" y="274167"/>
                </a:lnTo>
                <a:lnTo>
                  <a:pt x="391604" y="274167"/>
                </a:lnTo>
                <a:lnTo>
                  <a:pt x="414973" y="221780"/>
                </a:lnTo>
                <a:lnTo>
                  <a:pt x="374586" y="221780"/>
                </a:lnTo>
                <a:lnTo>
                  <a:pt x="310438" y="75958"/>
                </a:lnTo>
                <a:close/>
              </a:path>
              <a:path w="630554" h="276225">
                <a:moveTo>
                  <a:pt x="480021" y="75958"/>
                </a:moveTo>
                <a:lnTo>
                  <a:pt x="439610" y="75958"/>
                </a:lnTo>
                <a:lnTo>
                  <a:pt x="374586" y="221780"/>
                </a:lnTo>
                <a:lnTo>
                  <a:pt x="414973" y="221780"/>
                </a:lnTo>
                <a:lnTo>
                  <a:pt x="480021" y="75958"/>
                </a:lnTo>
                <a:close/>
              </a:path>
              <a:path w="630554" h="276225">
                <a:moveTo>
                  <a:pt x="523405" y="0"/>
                </a:moveTo>
                <a:lnTo>
                  <a:pt x="509333" y="0"/>
                </a:lnTo>
                <a:lnTo>
                  <a:pt x="503326" y="2400"/>
                </a:lnTo>
                <a:lnTo>
                  <a:pt x="493420" y="11963"/>
                </a:lnTo>
                <a:lnTo>
                  <a:pt x="490931" y="17830"/>
                </a:lnTo>
                <a:lnTo>
                  <a:pt x="490931" y="31673"/>
                </a:lnTo>
                <a:lnTo>
                  <a:pt x="493382" y="37566"/>
                </a:lnTo>
                <a:lnTo>
                  <a:pt x="498284" y="42468"/>
                </a:lnTo>
                <a:lnTo>
                  <a:pt x="503237" y="47371"/>
                </a:lnTo>
                <a:lnTo>
                  <a:pt x="509270" y="49809"/>
                </a:lnTo>
                <a:lnTo>
                  <a:pt x="523798" y="49809"/>
                </a:lnTo>
                <a:lnTo>
                  <a:pt x="529894" y="47371"/>
                </a:lnTo>
                <a:lnTo>
                  <a:pt x="539470" y="37566"/>
                </a:lnTo>
                <a:lnTo>
                  <a:pt x="541802" y="31673"/>
                </a:lnTo>
                <a:lnTo>
                  <a:pt x="541858" y="17348"/>
                </a:lnTo>
                <a:lnTo>
                  <a:pt x="539356" y="11544"/>
                </a:lnTo>
                <a:lnTo>
                  <a:pt x="529386" y="2311"/>
                </a:lnTo>
                <a:lnTo>
                  <a:pt x="523405" y="0"/>
                </a:lnTo>
                <a:close/>
              </a:path>
              <a:path w="630554" h="276225">
                <a:moveTo>
                  <a:pt x="535876" y="75958"/>
                </a:moveTo>
                <a:lnTo>
                  <a:pt x="496570" y="75958"/>
                </a:lnTo>
                <a:lnTo>
                  <a:pt x="496570" y="274167"/>
                </a:lnTo>
                <a:lnTo>
                  <a:pt x="535876" y="274167"/>
                </a:lnTo>
                <a:lnTo>
                  <a:pt x="535876" y="75958"/>
                </a:lnTo>
                <a:close/>
              </a:path>
              <a:path w="630554" h="276225">
                <a:moveTo>
                  <a:pt x="629996" y="0"/>
                </a:moveTo>
                <a:lnTo>
                  <a:pt x="590702" y="0"/>
                </a:lnTo>
                <a:lnTo>
                  <a:pt x="590702" y="274167"/>
                </a:lnTo>
                <a:lnTo>
                  <a:pt x="629996" y="274167"/>
                </a:lnTo>
                <a:lnTo>
                  <a:pt x="629996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612747" y="3429749"/>
            <a:ext cx="7489190" cy="299847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55"/>
              </a:spcBef>
            </a:pPr>
            <a:r>
              <a:rPr dirty="0" sz="2750" spc="-30">
                <a:solidFill>
                  <a:srgbClr val="332C2C"/>
                </a:solidFill>
                <a:latin typeface="Verdana"/>
                <a:cs typeface="Verdana"/>
              </a:rPr>
              <a:t>This 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presentation </a:t>
            </a:r>
            <a:r>
              <a:rPr dirty="0" sz="2750" spc="-25">
                <a:solidFill>
                  <a:srgbClr val="332C2C"/>
                </a:solidFill>
                <a:latin typeface="Verdana"/>
                <a:cs typeface="Verdana"/>
              </a:rPr>
              <a:t>explores </a:t>
            </a:r>
            <a:r>
              <a:rPr dirty="0" sz="2750" spc="55">
                <a:solidFill>
                  <a:srgbClr val="332C2C"/>
                </a:solidFill>
                <a:latin typeface="Verdana"/>
                <a:cs typeface="Verdana"/>
              </a:rPr>
              <a:t>the </a:t>
            </a:r>
            <a:r>
              <a:rPr dirty="0" sz="2750" spc="15">
                <a:latin typeface="Verdana"/>
                <a:cs typeface="Verdana"/>
              </a:rPr>
              <a:t>integrated </a:t>
            </a:r>
            <a:r>
              <a:rPr dirty="0" sz="2750" spc="20">
                <a:latin typeface="Verdana"/>
                <a:cs typeface="Verdana"/>
              </a:rPr>
              <a:t> </a:t>
            </a:r>
            <a:r>
              <a:rPr dirty="0" sz="2750" spc="145">
                <a:latin typeface="Verdana"/>
                <a:cs typeface="Verdana"/>
              </a:rPr>
              <a:t>d</a:t>
            </a:r>
            <a:r>
              <a:rPr dirty="0" sz="2750" spc="20">
                <a:latin typeface="Verdana"/>
                <a:cs typeface="Verdana"/>
              </a:rPr>
              <a:t>e</a:t>
            </a:r>
            <a:r>
              <a:rPr dirty="0" sz="2750" spc="-95">
                <a:latin typeface="Verdana"/>
                <a:cs typeface="Verdana"/>
              </a:rPr>
              <a:t>s</a:t>
            </a:r>
            <a:r>
              <a:rPr dirty="0" sz="2750" spc="-20">
                <a:latin typeface="Verdana"/>
                <a:cs typeface="Verdana"/>
              </a:rPr>
              <a:t>i</a:t>
            </a:r>
            <a:r>
              <a:rPr dirty="0" sz="2750" spc="165">
                <a:latin typeface="Verdana"/>
                <a:cs typeface="Verdana"/>
              </a:rPr>
              <a:t>g</a:t>
            </a:r>
            <a:r>
              <a:rPr dirty="0" sz="2750" spc="120">
                <a:latin typeface="Verdana"/>
                <a:cs typeface="Verdana"/>
              </a:rPr>
              <a:t>n</a:t>
            </a:r>
            <a:r>
              <a:rPr dirty="0" sz="2750" spc="-245">
                <a:latin typeface="Verdana"/>
                <a:cs typeface="Verdana"/>
              </a:rPr>
              <a:t> 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150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dirty="0" sz="2750" spc="-245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35">
                <a:latin typeface="Verdana"/>
                <a:cs typeface="Verdana"/>
              </a:rPr>
              <a:t>a</a:t>
            </a:r>
            <a:r>
              <a:rPr dirty="0" sz="2750" spc="114">
                <a:latin typeface="Verdana"/>
                <a:cs typeface="Verdana"/>
              </a:rPr>
              <a:t>n</a:t>
            </a:r>
            <a:r>
              <a:rPr dirty="0" sz="2750" spc="-35">
                <a:latin typeface="Verdana"/>
                <a:cs typeface="Verdana"/>
              </a:rPr>
              <a:t>a</a:t>
            </a:r>
            <a:r>
              <a:rPr dirty="0" sz="2750" spc="-20">
                <a:latin typeface="Verdana"/>
                <a:cs typeface="Verdana"/>
              </a:rPr>
              <a:t>l</a:t>
            </a:r>
            <a:r>
              <a:rPr dirty="0" sz="2750" spc="-155">
                <a:latin typeface="Verdana"/>
                <a:cs typeface="Verdana"/>
              </a:rPr>
              <a:t>y</a:t>
            </a:r>
            <a:r>
              <a:rPr dirty="0" sz="2750" spc="-95">
                <a:latin typeface="Verdana"/>
                <a:cs typeface="Verdana"/>
              </a:rPr>
              <a:t>s</a:t>
            </a:r>
            <a:r>
              <a:rPr dirty="0" sz="2750" spc="-20">
                <a:latin typeface="Verdana"/>
                <a:cs typeface="Verdana"/>
              </a:rPr>
              <a:t>i</a:t>
            </a:r>
            <a:r>
              <a:rPr dirty="0" sz="2750" spc="-90">
                <a:latin typeface="Verdana"/>
                <a:cs typeface="Verdana"/>
              </a:rPr>
              <a:t>s</a:t>
            </a:r>
            <a:r>
              <a:rPr dirty="0" sz="2750" spc="-250">
                <a:latin typeface="Verdana"/>
                <a:cs typeface="Verdana"/>
              </a:rPr>
              <a:t> 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f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3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1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dirty="0" sz="2750" spc="-700">
                <a:solidFill>
                  <a:srgbClr val="332C2C"/>
                </a:solidFill>
                <a:latin typeface="Verdana"/>
                <a:cs typeface="Verdana"/>
              </a:rPr>
              <a:t>+</a:t>
            </a:r>
            <a:r>
              <a:rPr dirty="0" sz="2750" spc="-130">
                <a:solidFill>
                  <a:srgbClr val="332C2C"/>
                </a:solidFill>
                <a:latin typeface="Verdana"/>
                <a:cs typeface="Verdana"/>
              </a:rPr>
              <a:t>7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145">
                <a:solidFill>
                  <a:srgbClr val="332C2C"/>
                </a:solidFill>
                <a:latin typeface="Verdana"/>
                <a:cs typeface="Verdana"/>
              </a:rPr>
              <a:t>b</a:t>
            </a:r>
            <a:r>
              <a:rPr dirty="0" sz="2750" spc="105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il</a:t>
            </a:r>
            <a:r>
              <a:rPr dirty="0" sz="2750" spc="145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165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dirty="0" sz="2750" spc="-420">
                <a:solidFill>
                  <a:srgbClr val="332C2C"/>
                </a:solidFill>
                <a:latin typeface="Verdana"/>
                <a:cs typeface="Verdana"/>
              </a:rPr>
              <a:t>.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185">
                <a:solidFill>
                  <a:srgbClr val="332C2C"/>
                </a:solidFill>
                <a:latin typeface="Verdana"/>
                <a:cs typeface="Verdana"/>
              </a:rPr>
              <a:t>W</a:t>
            </a:r>
            <a:r>
              <a:rPr dirty="0" sz="2750" spc="15">
                <a:solidFill>
                  <a:srgbClr val="332C2C"/>
                </a:solidFill>
                <a:latin typeface="Verdana"/>
                <a:cs typeface="Verdana"/>
              </a:rPr>
              <a:t>e  </a:t>
            </a:r>
            <a:r>
              <a:rPr dirty="0" sz="2750" spc="165">
                <a:solidFill>
                  <a:srgbClr val="332C2C"/>
                </a:solidFill>
                <a:latin typeface="Verdana"/>
                <a:cs typeface="Verdana"/>
              </a:rPr>
              <a:t>w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il</a:t>
            </a:r>
            <a:r>
              <a:rPr dirty="0" sz="2750" spc="-15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dirty="0" sz="2750" spc="-5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180">
                <a:solidFill>
                  <a:srgbClr val="332C2C"/>
                </a:solidFill>
                <a:latin typeface="Verdana"/>
                <a:cs typeface="Verdana"/>
              </a:rPr>
              <a:t>v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20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165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dirty="0" sz="2750" spc="25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</a:rPr>
              <a:t>oo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dirty="0" sz="2750" spc="-9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li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k</a:t>
            </a:r>
            <a:r>
              <a:rPr dirty="0" sz="2750" spc="25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245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65">
                <a:latin typeface="Verdana"/>
                <a:cs typeface="Verdana"/>
              </a:rPr>
              <a:t>A</a:t>
            </a:r>
            <a:r>
              <a:rPr dirty="0" sz="2750" spc="105">
                <a:latin typeface="Verdana"/>
                <a:cs typeface="Verdana"/>
              </a:rPr>
              <a:t>u</a:t>
            </a:r>
            <a:r>
              <a:rPr dirty="0" sz="2750" spc="-20">
                <a:latin typeface="Verdana"/>
                <a:cs typeface="Verdana"/>
              </a:rPr>
              <a:t>t</a:t>
            </a:r>
            <a:r>
              <a:rPr dirty="0" sz="2750" spc="50">
                <a:latin typeface="Verdana"/>
                <a:cs typeface="Verdana"/>
              </a:rPr>
              <a:t>o</a:t>
            </a:r>
            <a:r>
              <a:rPr dirty="0" sz="2750" spc="10">
                <a:latin typeface="Verdana"/>
                <a:cs typeface="Verdana"/>
              </a:rPr>
              <a:t>C</a:t>
            </a:r>
            <a:r>
              <a:rPr dirty="0" sz="2750" spc="90">
                <a:latin typeface="Verdana"/>
                <a:cs typeface="Verdana"/>
              </a:rPr>
              <a:t>A</a:t>
            </a:r>
            <a:r>
              <a:rPr dirty="0" sz="2750" spc="155">
                <a:latin typeface="Verdana"/>
                <a:cs typeface="Verdana"/>
              </a:rPr>
              <a:t>D</a:t>
            </a:r>
            <a:r>
              <a:rPr dirty="0" sz="2750" spc="-420">
                <a:solidFill>
                  <a:srgbClr val="332C2C"/>
                </a:solidFill>
                <a:latin typeface="Verdana"/>
                <a:cs typeface="Verdana"/>
              </a:rPr>
              <a:t>,</a:t>
            </a:r>
            <a:r>
              <a:rPr dirty="0" sz="2750" spc="-245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75">
                <a:latin typeface="Verdana"/>
                <a:cs typeface="Verdana"/>
              </a:rPr>
              <a:t>R</a:t>
            </a:r>
            <a:r>
              <a:rPr dirty="0" sz="2750" spc="-5">
                <a:latin typeface="Verdana"/>
                <a:cs typeface="Verdana"/>
              </a:rPr>
              <a:t>e</a:t>
            </a:r>
            <a:r>
              <a:rPr dirty="0" sz="2750" spc="-140">
                <a:latin typeface="Verdana"/>
                <a:cs typeface="Verdana"/>
              </a:rPr>
              <a:t>v</a:t>
            </a:r>
            <a:r>
              <a:rPr dirty="0" sz="2750" spc="-20">
                <a:latin typeface="Verdana"/>
                <a:cs typeface="Verdana"/>
              </a:rPr>
              <a:t>i</a:t>
            </a:r>
            <a:r>
              <a:rPr dirty="0" sz="2750" spc="35">
                <a:latin typeface="Verdana"/>
                <a:cs typeface="Verdana"/>
              </a:rPr>
              <a:t>t</a:t>
            </a:r>
            <a:r>
              <a:rPr dirty="0" sz="2750" spc="-409">
                <a:solidFill>
                  <a:srgbClr val="332C2C"/>
                </a:solidFill>
                <a:latin typeface="Verdana"/>
                <a:cs typeface="Verdana"/>
              </a:rPr>
              <a:t>,  </a:t>
            </a:r>
            <a:r>
              <a:rPr dirty="0" sz="2750" spc="95">
                <a:latin typeface="Verdana"/>
                <a:cs typeface="Verdana"/>
              </a:rPr>
              <a:t>E</a:t>
            </a:r>
            <a:r>
              <a:rPr dirty="0" sz="2750" spc="-215">
                <a:latin typeface="Verdana"/>
                <a:cs typeface="Verdana"/>
              </a:rPr>
              <a:t>T</a:t>
            </a:r>
            <a:r>
              <a:rPr dirty="0" sz="2750" spc="90">
                <a:latin typeface="Verdana"/>
                <a:cs typeface="Verdana"/>
              </a:rPr>
              <a:t>A</a:t>
            </a:r>
            <a:r>
              <a:rPr dirty="0" sz="2750" spc="185">
                <a:latin typeface="Verdana"/>
                <a:cs typeface="Verdana"/>
              </a:rPr>
              <a:t>B</a:t>
            </a:r>
            <a:r>
              <a:rPr dirty="0" sz="2750" spc="-190">
                <a:latin typeface="Verdana"/>
                <a:cs typeface="Verdana"/>
              </a:rPr>
              <a:t>S</a:t>
            </a:r>
            <a:r>
              <a:rPr dirty="0" sz="2750" spc="-420">
                <a:solidFill>
                  <a:srgbClr val="332C2C"/>
                </a:solidFill>
                <a:latin typeface="Verdana"/>
                <a:cs typeface="Verdana"/>
              </a:rPr>
              <a:t>,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150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dirty="0" sz="2750" spc="-245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75">
                <a:latin typeface="Verdana"/>
                <a:cs typeface="Verdana"/>
              </a:rPr>
              <a:t>R</a:t>
            </a:r>
            <a:r>
              <a:rPr dirty="0" sz="2750" spc="55">
                <a:latin typeface="Verdana"/>
                <a:cs typeface="Verdana"/>
              </a:rPr>
              <a:t>C</a:t>
            </a:r>
            <a:r>
              <a:rPr dirty="0" sz="2750" spc="150">
                <a:latin typeface="Verdana"/>
                <a:cs typeface="Verdana"/>
              </a:rPr>
              <a:t>D</a:t>
            </a:r>
            <a:r>
              <a:rPr dirty="0" sz="2750" spc="60">
                <a:latin typeface="Verdana"/>
                <a:cs typeface="Verdana"/>
              </a:rPr>
              <a:t>C</a:t>
            </a:r>
            <a:r>
              <a:rPr dirty="0" sz="2750" spc="-245">
                <a:latin typeface="Verdana"/>
                <a:cs typeface="Verdana"/>
              </a:rPr>
              <a:t> 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55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145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24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-95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3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-20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25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dirty="0" sz="2750" spc="1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105">
                <a:solidFill>
                  <a:srgbClr val="332C2C"/>
                </a:solidFill>
                <a:latin typeface="Verdana"/>
                <a:cs typeface="Verdana"/>
              </a:rPr>
              <a:t>w  </a:t>
            </a:r>
            <a:r>
              <a:rPr dirty="0" sz="2750" spc="3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95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25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9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hn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165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9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nh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9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dirty="0" sz="2750" spc="25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245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90">
                <a:latin typeface="Verdana"/>
                <a:cs typeface="Verdana"/>
              </a:rPr>
              <a:t>c</a:t>
            </a:r>
            <a:r>
              <a:rPr dirty="0" sz="2750" spc="-20">
                <a:latin typeface="Verdana"/>
                <a:cs typeface="Verdana"/>
              </a:rPr>
              <a:t>i</a:t>
            </a:r>
            <a:r>
              <a:rPr dirty="0" sz="2750" spc="-140">
                <a:latin typeface="Verdana"/>
                <a:cs typeface="Verdana"/>
              </a:rPr>
              <a:t>v</a:t>
            </a:r>
            <a:r>
              <a:rPr dirty="0" sz="2750" spc="-20">
                <a:latin typeface="Verdana"/>
                <a:cs typeface="Verdana"/>
              </a:rPr>
              <a:t>i</a:t>
            </a:r>
            <a:r>
              <a:rPr dirty="0" sz="2750" spc="-20">
                <a:latin typeface="Verdana"/>
                <a:cs typeface="Verdana"/>
              </a:rPr>
              <a:t>l  </a:t>
            </a:r>
            <a:r>
              <a:rPr dirty="0" sz="2750" spc="20">
                <a:latin typeface="Verdana"/>
                <a:cs typeface="Verdana"/>
              </a:rPr>
              <a:t>e</a:t>
            </a:r>
            <a:r>
              <a:rPr dirty="0" sz="2750" spc="114">
                <a:latin typeface="Verdana"/>
                <a:cs typeface="Verdana"/>
              </a:rPr>
              <a:t>n</a:t>
            </a:r>
            <a:r>
              <a:rPr dirty="0" sz="2750" spc="165">
                <a:latin typeface="Verdana"/>
                <a:cs typeface="Verdana"/>
              </a:rPr>
              <a:t>g</a:t>
            </a:r>
            <a:r>
              <a:rPr dirty="0" sz="2750" spc="-20">
                <a:latin typeface="Verdana"/>
                <a:cs typeface="Verdana"/>
              </a:rPr>
              <a:t>i</a:t>
            </a:r>
            <a:r>
              <a:rPr dirty="0" sz="2750" spc="114">
                <a:latin typeface="Verdana"/>
                <a:cs typeface="Verdana"/>
              </a:rPr>
              <a:t>n</a:t>
            </a:r>
            <a:r>
              <a:rPr dirty="0" sz="2750" spc="20">
                <a:latin typeface="Verdana"/>
                <a:cs typeface="Verdana"/>
              </a:rPr>
              <a:t>ee</a:t>
            </a:r>
            <a:r>
              <a:rPr dirty="0" sz="2750" spc="-95">
                <a:latin typeface="Verdana"/>
                <a:cs typeface="Verdana"/>
              </a:rPr>
              <a:t>r</a:t>
            </a:r>
            <a:r>
              <a:rPr dirty="0" sz="2750" spc="-20">
                <a:latin typeface="Verdana"/>
                <a:cs typeface="Verdana"/>
              </a:rPr>
              <a:t>i</a:t>
            </a:r>
            <a:r>
              <a:rPr dirty="0" sz="2750" spc="114">
                <a:latin typeface="Verdana"/>
                <a:cs typeface="Verdana"/>
              </a:rPr>
              <a:t>n</a:t>
            </a:r>
            <a:r>
              <a:rPr dirty="0" sz="2750" spc="170">
                <a:latin typeface="Verdana"/>
                <a:cs typeface="Verdana"/>
              </a:rPr>
              <a:t>g</a:t>
            </a:r>
            <a:r>
              <a:rPr dirty="0" sz="2750" spc="-245">
                <a:latin typeface="Verdana"/>
                <a:cs typeface="Verdana"/>
              </a:rPr>
              <a:t> </a:t>
            </a:r>
            <a:r>
              <a:rPr dirty="0" sz="2750" spc="145">
                <a:solidFill>
                  <a:srgbClr val="332C2C"/>
                </a:solidFill>
                <a:latin typeface="Verdana"/>
                <a:cs typeface="Verdana"/>
              </a:rPr>
              <a:t>p</a:t>
            </a:r>
            <a:r>
              <a:rPr dirty="0" sz="2750" spc="-20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13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dirty="0" sz="2750" spc="3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9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9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150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24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dirty="0" sz="2750" spc="145">
                <a:solidFill>
                  <a:srgbClr val="332C2C"/>
                </a:solidFill>
                <a:latin typeface="Verdana"/>
                <a:cs typeface="Verdana"/>
              </a:rPr>
              <a:t>p</a:t>
            </a:r>
            <a:r>
              <a:rPr dirty="0" sz="2750" spc="-11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1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-180">
                <a:solidFill>
                  <a:srgbClr val="332C2C"/>
                </a:solidFill>
                <a:latin typeface="Verdana"/>
                <a:cs typeface="Verdana"/>
              </a:rPr>
              <a:t>v</a:t>
            </a:r>
            <a:r>
              <a:rPr dirty="0" sz="2750" spc="25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145">
                <a:solidFill>
                  <a:srgbClr val="332C2C"/>
                </a:solidFill>
                <a:latin typeface="Verdana"/>
                <a:cs typeface="Verdana"/>
              </a:rPr>
              <a:t>p</a:t>
            </a:r>
            <a:r>
              <a:rPr dirty="0" sz="2750" spc="-11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-200">
                <a:solidFill>
                  <a:srgbClr val="332C2C"/>
                </a:solidFill>
                <a:latin typeface="Verdana"/>
                <a:cs typeface="Verdana"/>
              </a:rPr>
              <a:t>j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13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dirty="0" sz="2750" spc="30">
                <a:solidFill>
                  <a:srgbClr val="332C2C"/>
                </a:solidFill>
                <a:latin typeface="Verdana"/>
                <a:cs typeface="Verdana"/>
              </a:rPr>
              <a:t>t  </a:t>
            </a:r>
            <a:r>
              <a:rPr dirty="0" sz="2750">
                <a:solidFill>
                  <a:srgbClr val="332C2C"/>
                </a:solidFill>
                <a:latin typeface="Verdana"/>
                <a:cs typeface="Verdana"/>
              </a:rPr>
              <a:t>outcomes.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587296" y="1444498"/>
            <a:ext cx="4043679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90"/>
              <a:t>Introduction</a:t>
            </a:r>
            <a:endParaRPr sz="6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19999" y="3112503"/>
            <a:ext cx="5229225" cy="5229225"/>
            <a:chOff x="1619999" y="3112503"/>
            <a:chExt cx="5229225" cy="5229225"/>
          </a:xfrm>
        </p:grpSpPr>
        <p:sp>
          <p:nvSpPr>
            <p:cNvPr id="3" name="object 3"/>
            <p:cNvSpPr/>
            <p:nvPr/>
          </p:nvSpPr>
          <p:spPr>
            <a:xfrm>
              <a:off x="1619999" y="3112503"/>
              <a:ext cx="5229225" cy="5229225"/>
            </a:xfrm>
            <a:custGeom>
              <a:avLst/>
              <a:gdLst/>
              <a:ahLst/>
              <a:cxnLst/>
              <a:rect l="l" t="t" r="r" b="b"/>
              <a:pathLst>
                <a:path w="5229225" h="5229225">
                  <a:moveTo>
                    <a:pt x="5229225" y="0"/>
                  </a:moveTo>
                  <a:lnTo>
                    <a:pt x="0" y="0"/>
                  </a:lnTo>
                  <a:lnTo>
                    <a:pt x="0" y="5229225"/>
                  </a:lnTo>
                  <a:lnTo>
                    <a:pt x="5229225" y="5229225"/>
                  </a:lnTo>
                  <a:lnTo>
                    <a:pt x="5229225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0611" y="3171748"/>
              <a:ext cx="5095874" cy="5095862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13042214" y="5610076"/>
            <a:ext cx="5246370" cy="4677410"/>
          </a:xfrm>
          <a:custGeom>
            <a:avLst/>
            <a:gdLst/>
            <a:ahLst/>
            <a:cxnLst/>
            <a:rect l="l" t="t" r="r" b="b"/>
            <a:pathLst>
              <a:path w="5246369" h="4677409">
                <a:moveTo>
                  <a:pt x="5245784" y="0"/>
                </a:moveTo>
                <a:lnTo>
                  <a:pt x="5190872" y="5807"/>
                </a:lnTo>
                <a:lnTo>
                  <a:pt x="5140122" y="12097"/>
                </a:lnTo>
                <a:lnTo>
                  <a:pt x="5089919" y="19185"/>
                </a:lnTo>
                <a:lnTo>
                  <a:pt x="5040255" y="27063"/>
                </a:lnTo>
                <a:lnTo>
                  <a:pt x="4991124" y="35720"/>
                </a:lnTo>
                <a:lnTo>
                  <a:pt x="4942520" y="45146"/>
                </a:lnTo>
                <a:lnTo>
                  <a:pt x="4894437" y="55333"/>
                </a:lnTo>
                <a:lnTo>
                  <a:pt x="4846867" y="66271"/>
                </a:lnTo>
                <a:lnTo>
                  <a:pt x="4799805" y="77950"/>
                </a:lnTo>
                <a:lnTo>
                  <a:pt x="4753244" y="90362"/>
                </a:lnTo>
                <a:lnTo>
                  <a:pt x="4707177" y="103495"/>
                </a:lnTo>
                <a:lnTo>
                  <a:pt x="4661598" y="117341"/>
                </a:lnTo>
                <a:lnTo>
                  <a:pt x="4616500" y="131891"/>
                </a:lnTo>
                <a:lnTo>
                  <a:pt x="4571877" y="147134"/>
                </a:lnTo>
                <a:lnTo>
                  <a:pt x="4527722" y="163061"/>
                </a:lnTo>
                <a:lnTo>
                  <a:pt x="4484029" y="179664"/>
                </a:lnTo>
                <a:lnTo>
                  <a:pt x="4440791" y="196932"/>
                </a:lnTo>
                <a:lnTo>
                  <a:pt x="4398002" y="214855"/>
                </a:lnTo>
                <a:lnTo>
                  <a:pt x="4355656" y="233425"/>
                </a:lnTo>
                <a:lnTo>
                  <a:pt x="4313745" y="252632"/>
                </a:lnTo>
                <a:lnTo>
                  <a:pt x="4272264" y="272466"/>
                </a:lnTo>
                <a:lnTo>
                  <a:pt x="4231205" y="292917"/>
                </a:lnTo>
                <a:lnTo>
                  <a:pt x="4190562" y="313977"/>
                </a:lnTo>
                <a:lnTo>
                  <a:pt x="4150330" y="335636"/>
                </a:lnTo>
                <a:lnTo>
                  <a:pt x="4110501" y="357884"/>
                </a:lnTo>
                <a:lnTo>
                  <a:pt x="4071068" y="380712"/>
                </a:lnTo>
                <a:lnTo>
                  <a:pt x="4032026" y="404110"/>
                </a:lnTo>
                <a:lnTo>
                  <a:pt x="3993367" y="428069"/>
                </a:lnTo>
                <a:lnTo>
                  <a:pt x="3955086" y="452579"/>
                </a:lnTo>
                <a:lnTo>
                  <a:pt x="3917176" y="477630"/>
                </a:lnTo>
                <a:lnTo>
                  <a:pt x="3879629" y="503214"/>
                </a:lnTo>
                <a:lnTo>
                  <a:pt x="3842441" y="529321"/>
                </a:lnTo>
                <a:lnTo>
                  <a:pt x="3805604" y="555941"/>
                </a:lnTo>
                <a:lnTo>
                  <a:pt x="3769111" y="583065"/>
                </a:lnTo>
                <a:lnTo>
                  <a:pt x="3732957" y="610683"/>
                </a:lnTo>
                <a:lnTo>
                  <a:pt x="3697135" y="638786"/>
                </a:lnTo>
                <a:lnTo>
                  <a:pt x="3661638" y="667363"/>
                </a:lnTo>
                <a:lnTo>
                  <a:pt x="3626459" y="696407"/>
                </a:lnTo>
                <a:lnTo>
                  <a:pt x="3591593" y="725907"/>
                </a:lnTo>
                <a:lnTo>
                  <a:pt x="3557033" y="755853"/>
                </a:lnTo>
                <a:lnTo>
                  <a:pt x="3522772" y="786237"/>
                </a:lnTo>
                <a:lnTo>
                  <a:pt x="3488803" y="817049"/>
                </a:lnTo>
                <a:lnTo>
                  <a:pt x="3455121" y="848278"/>
                </a:lnTo>
                <a:lnTo>
                  <a:pt x="3421718" y="879917"/>
                </a:lnTo>
                <a:lnTo>
                  <a:pt x="3388589" y="911954"/>
                </a:lnTo>
                <a:lnTo>
                  <a:pt x="3355726" y="944381"/>
                </a:lnTo>
                <a:lnTo>
                  <a:pt x="3323124" y="977189"/>
                </a:lnTo>
                <a:lnTo>
                  <a:pt x="3290775" y="1010367"/>
                </a:lnTo>
                <a:lnTo>
                  <a:pt x="3258674" y="1043906"/>
                </a:lnTo>
                <a:lnTo>
                  <a:pt x="3226813" y="1077797"/>
                </a:lnTo>
                <a:lnTo>
                  <a:pt x="3195187" y="1112030"/>
                </a:lnTo>
                <a:lnTo>
                  <a:pt x="3163788" y="1146595"/>
                </a:lnTo>
                <a:lnTo>
                  <a:pt x="3132610" y="1181484"/>
                </a:lnTo>
                <a:lnTo>
                  <a:pt x="3101647" y="1216687"/>
                </a:lnTo>
                <a:lnTo>
                  <a:pt x="3070892" y="1252193"/>
                </a:lnTo>
                <a:lnTo>
                  <a:pt x="3040339" y="1287995"/>
                </a:lnTo>
                <a:lnTo>
                  <a:pt x="3009981" y="1324081"/>
                </a:lnTo>
                <a:lnTo>
                  <a:pt x="2979812" y="1360443"/>
                </a:lnTo>
                <a:lnTo>
                  <a:pt x="2949825" y="1397071"/>
                </a:lnTo>
                <a:lnTo>
                  <a:pt x="2920014" y="1433956"/>
                </a:lnTo>
                <a:lnTo>
                  <a:pt x="2890372" y="1471088"/>
                </a:lnTo>
                <a:lnTo>
                  <a:pt x="2860892" y="1508457"/>
                </a:lnTo>
                <a:lnTo>
                  <a:pt x="2831569" y="1546055"/>
                </a:lnTo>
                <a:lnTo>
                  <a:pt x="2802395" y="1583871"/>
                </a:lnTo>
                <a:lnTo>
                  <a:pt x="2773364" y="1621897"/>
                </a:lnTo>
                <a:lnTo>
                  <a:pt x="2744471" y="1660121"/>
                </a:lnTo>
                <a:lnTo>
                  <a:pt x="2715707" y="1698536"/>
                </a:lnTo>
                <a:lnTo>
                  <a:pt x="2687067" y="1737132"/>
                </a:lnTo>
                <a:lnTo>
                  <a:pt x="2658544" y="1775899"/>
                </a:lnTo>
                <a:lnTo>
                  <a:pt x="2630131" y="1814827"/>
                </a:lnTo>
                <a:lnTo>
                  <a:pt x="2601823" y="1853907"/>
                </a:lnTo>
                <a:lnTo>
                  <a:pt x="2573613" y="1893130"/>
                </a:lnTo>
                <a:lnTo>
                  <a:pt x="2545493" y="1932486"/>
                </a:lnTo>
                <a:lnTo>
                  <a:pt x="2517459" y="1971966"/>
                </a:lnTo>
                <a:lnTo>
                  <a:pt x="2489502" y="2011559"/>
                </a:lnTo>
                <a:lnTo>
                  <a:pt x="2461617" y="2051258"/>
                </a:lnTo>
                <a:lnTo>
                  <a:pt x="2433797" y="2091051"/>
                </a:lnTo>
                <a:lnTo>
                  <a:pt x="2406036" y="2130930"/>
                </a:lnTo>
                <a:lnTo>
                  <a:pt x="2378327" y="2170884"/>
                </a:lnTo>
                <a:lnTo>
                  <a:pt x="2350663" y="2210906"/>
                </a:lnTo>
                <a:lnTo>
                  <a:pt x="2323039" y="2250984"/>
                </a:lnTo>
                <a:lnTo>
                  <a:pt x="2295447" y="2291110"/>
                </a:lnTo>
                <a:lnTo>
                  <a:pt x="2267881" y="2331274"/>
                </a:lnTo>
                <a:lnTo>
                  <a:pt x="2240335" y="2371466"/>
                </a:lnTo>
                <a:lnTo>
                  <a:pt x="2212802" y="2411678"/>
                </a:lnTo>
                <a:lnTo>
                  <a:pt x="2185276" y="2451899"/>
                </a:lnTo>
                <a:lnTo>
                  <a:pt x="2157749" y="2492120"/>
                </a:lnTo>
                <a:lnTo>
                  <a:pt x="2130216" y="2532331"/>
                </a:lnTo>
                <a:lnTo>
                  <a:pt x="2102670" y="2572523"/>
                </a:lnTo>
                <a:lnTo>
                  <a:pt x="2075104" y="2612687"/>
                </a:lnTo>
                <a:lnTo>
                  <a:pt x="2047512" y="2652812"/>
                </a:lnTo>
                <a:lnTo>
                  <a:pt x="2019888" y="2692891"/>
                </a:lnTo>
                <a:lnTo>
                  <a:pt x="1992224" y="2732912"/>
                </a:lnTo>
                <a:lnTo>
                  <a:pt x="1964515" y="2772866"/>
                </a:lnTo>
                <a:lnTo>
                  <a:pt x="1936754" y="2812745"/>
                </a:lnTo>
                <a:lnTo>
                  <a:pt x="1908934" y="2852538"/>
                </a:lnTo>
                <a:lnTo>
                  <a:pt x="1881049" y="2892236"/>
                </a:lnTo>
                <a:lnTo>
                  <a:pt x="1853093" y="2931830"/>
                </a:lnTo>
                <a:lnTo>
                  <a:pt x="1825058" y="2971309"/>
                </a:lnTo>
                <a:lnTo>
                  <a:pt x="1796939" y="3010665"/>
                </a:lnTo>
                <a:lnTo>
                  <a:pt x="1768728" y="3049888"/>
                </a:lnTo>
                <a:lnTo>
                  <a:pt x="1740420" y="3088968"/>
                </a:lnTo>
                <a:lnTo>
                  <a:pt x="1712008" y="3127896"/>
                </a:lnTo>
                <a:lnTo>
                  <a:pt x="1683485" y="3166663"/>
                </a:lnTo>
                <a:lnTo>
                  <a:pt x="1654845" y="3205258"/>
                </a:lnTo>
                <a:lnTo>
                  <a:pt x="1626082" y="3243673"/>
                </a:lnTo>
                <a:lnTo>
                  <a:pt x="1597188" y="3281898"/>
                </a:lnTo>
                <a:lnTo>
                  <a:pt x="1568158" y="3319923"/>
                </a:lnTo>
                <a:lnTo>
                  <a:pt x="1538984" y="3357739"/>
                </a:lnTo>
                <a:lnTo>
                  <a:pt x="1509661" y="3395337"/>
                </a:lnTo>
                <a:lnTo>
                  <a:pt x="1480182" y="3432706"/>
                </a:lnTo>
                <a:lnTo>
                  <a:pt x="1450540" y="3469838"/>
                </a:lnTo>
                <a:lnTo>
                  <a:pt x="1420729" y="3506723"/>
                </a:lnTo>
                <a:lnTo>
                  <a:pt x="1390742" y="3543351"/>
                </a:lnTo>
                <a:lnTo>
                  <a:pt x="1360573" y="3579713"/>
                </a:lnTo>
                <a:lnTo>
                  <a:pt x="1330215" y="3615800"/>
                </a:lnTo>
                <a:lnTo>
                  <a:pt x="1299663" y="3651601"/>
                </a:lnTo>
                <a:lnTo>
                  <a:pt x="1268908" y="3687107"/>
                </a:lnTo>
                <a:lnTo>
                  <a:pt x="1237946" y="3722310"/>
                </a:lnTo>
                <a:lnTo>
                  <a:pt x="1206768" y="3757199"/>
                </a:lnTo>
                <a:lnTo>
                  <a:pt x="1175370" y="3791764"/>
                </a:lnTo>
                <a:lnTo>
                  <a:pt x="1143744" y="3825998"/>
                </a:lnTo>
                <a:lnTo>
                  <a:pt x="1111884" y="3859888"/>
                </a:lnTo>
                <a:lnTo>
                  <a:pt x="1079783" y="3893428"/>
                </a:lnTo>
                <a:lnTo>
                  <a:pt x="1047435" y="3926606"/>
                </a:lnTo>
                <a:lnTo>
                  <a:pt x="1014833" y="3959413"/>
                </a:lnTo>
                <a:lnTo>
                  <a:pt x="981971" y="3991840"/>
                </a:lnTo>
                <a:lnTo>
                  <a:pt x="948842" y="4023878"/>
                </a:lnTo>
                <a:lnTo>
                  <a:pt x="915441" y="4055516"/>
                </a:lnTo>
                <a:lnTo>
                  <a:pt x="881759" y="4086746"/>
                </a:lnTo>
                <a:lnTo>
                  <a:pt x="847791" y="4117557"/>
                </a:lnTo>
                <a:lnTo>
                  <a:pt x="813531" y="4147941"/>
                </a:lnTo>
                <a:lnTo>
                  <a:pt x="778971" y="4177888"/>
                </a:lnTo>
                <a:lnTo>
                  <a:pt x="744106" y="4207388"/>
                </a:lnTo>
                <a:lnTo>
                  <a:pt x="708929" y="4236431"/>
                </a:lnTo>
                <a:lnTo>
                  <a:pt x="673432" y="4265009"/>
                </a:lnTo>
                <a:lnTo>
                  <a:pt x="637611" y="4293112"/>
                </a:lnTo>
                <a:lnTo>
                  <a:pt x="601458" y="4320730"/>
                </a:lnTo>
                <a:lnTo>
                  <a:pt x="564967" y="4347854"/>
                </a:lnTo>
                <a:lnTo>
                  <a:pt x="528131" y="4374474"/>
                </a:lnTo>
                <a:lnTo>
                  <a:pt x="490943" y="4400581"/>
                </a:lnTo>
                <a:lnTo>
                  <a:pt x="453398" y="4426165"/>
                </a:lnTo>
                <a:lnTo>
                  <a:pt x="415489" y="4451217"/>
                </a:lnTo>
                <a:lnTo>
                  <a:pt x="377209" y="4475727"/>
                </a:lnTo>
                <a:lnTo>
                  <a:pt x="338552" y="4499686"/>
                </a:lnTo>
                <a:lnTo>
                  <a:pt x="299511" y="4523084"/>
                </a:lnTo>
                <a:lnTo>
                  <a:pt x="260080" y="4545912"/>
                </a:lnTo>
                <a:lnTo>
                  <a:pt x="220252" y="4568160"/>
                </a:lnTo>
                <a:lnTo>
                  <a:pt x="180021" y="4589819"/>
                </a:lnTo>
                <a:lnTo>
                  <a:pt x="139380" y="4610879"/>
                </a:lnTo>
                <a:lnTo>
                  <a:pt x="98323" y="4631331"/>
                </a:lnTo>
                <a:lnTo>
                  <a:pt x="56844" y="4651165"/>
                </a:lnTo>
                <a:lnTo>
                  <a:pt x="14935" y="4670371"/>
                </a:lnTo>
                <a:lnTo>
                  <a:pt x="0" y="4676921"/>
                </a:lnTo>
              </a:path>
            </a:pathLst>
          </a:custGeom>
          <a:ln w="24995">
            <a:solidFill>
              <a:srgbClr val="332C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0" y="5482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37" y="0"/>
                </a:moveTo>
                <a:lnTo>
                  <a:pt x="0" y="0"/>
                </a:lnTo>
                <a:lnTo>
                  <a:pt x="0" y="47625"/>
                </a:lnTo>
                <a:lnTo>
                  <a:pt x="18287937" y="47625"/>
                </a:lnTo>
                <a:lnTo>
                  <a:pt x="18287937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97549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4141958" y="3496741"/>
            <a:ext cx="655955" cy="264160"/>
          </a:xfrm>
          <a:custGeom>
            <a:avLst/>
            <a:gdLst/>
            <a:ahLst/>
            <a:cxnLst/>
            <a:rect l="l" t="t" r="r" b="b"/>
            <a:pathLst>
              <a:path w="655955" h="264160">
                <a:moveTo>
                  <a:pt x="136779" y="0"/>
                </a:moveTo>
                <a:lnTo>
                  <a:pt x="95166" y="5529"/>
                </a:lnTo>
                <a:lnTo>
                  <a:pt x="59070" y="21599"/>
                </a:lnTo>
                <a:lnTo>
                  <a:pt x="30144" y="46742"/>
                </a:lnTo>
                <a:lnTo>
                  <a:pt x="10160" y="79375"/>
                </a:lnTo>
                <a:lnTo>
                  <a:pt x="623" y="117917"/>
                </a:lnTo>
                <a:lnTo>
                  <a:pt x="0" y="131826"/>
                </a:lnTo>
                <a:lnTo>
                  <a:pt x="623" y="145782"/>
                </a:lnTo>
                <a:lnTo>
                  <a:pt x="10160" y="184378"/>
                </a:lnTo>
                <a:lnTo>
                  <a:pt x="29966" y="217005"/>
                </a:lnTo>
                <a:lnTo>
                  <a:pt x="58705" y="242111"/>
                </a:lnTo>
                <a:lnTo>
                  <a:pt x="94801" y="258222"/>
                </a:lnTo>
                <a:lnTo>
                  <a:pt x="136271" y="263740"/>
                </a:lnTo>
                <a:lnTo>
                  <a:pt x="149558" y="263223"/>
                </a:lnTo>
                <a:lnTo>
                  <a:pt x="187706" y="255460"/>
                </a:lnTo>
                <a:lnTo>
                  <a:pt x="228219" y="232841"/>
                </a:lnTo>
                <a:lnTo>
                  <a:pt x="233553" y="232841"/>
                </a:lnTo>
                <a:lnTo>
                  <a:pt x="233553" y="228536"/>
                </a:lnTo>
                <a:lnTo>
                  <a:pt x="234442" y="227812"/>
                </a:lnTo>
                <a:lnTo>
                  <a:pt x="235204" y="227076"/>
                </a:lnTo>
                <a:lnTo>
                  <a:pt x="236093" y="226326"/>
                </a:lnTo>
                <a:lnTo>
                  <a:pt x="235904" y="226072"/>
                </a:lnTo>
                <a:lnTo>
                  <a:pt x="137414" y="226072"/>
                </a:lnTo>
                <a:lnTo>
                  <a:pt x="127128" y="225634"/>
                </a:lnTo>
                <a:lnTo>
                  <a:pt x="90033" y="215199"/>
                </a:lnTo>
                <a:lnTo>
                  <a:pt x="56086" y="185420"/>
                </a:lnTo>
                <a:lnTo>
                  <a:pt x="40457" y="141765"/>
                </a:lnTo>
                <a:lnTo>
                  <a:pt x="40005" y="131826"/>
                </a:lnTo>
                <a:lnTo>
                  <a:pt x="40457" y="121755"/>
                </a:lnTo>
                <a:lnTo>
                  <a:pt x="56038" y="78305"/>
                </a:lnTo>
                <a:lnTo>
                  <a:pt x="90033" y="48556"/>
                </a:lnTo>
                <a:lnTo>
                  <a:pt x="127343" y="38119"/>
                </a:lnTo>
                <a:lnTo>
                  <a:pt x="137795" y="37680"/>
                </a:lnTo>
                <a:lnTo>
                  <a:pt x="232454" y="37680"/>
                </a:lnTo>
                <a:lnTo>
                  <a:pt x="226381" y="31645"/>
                </a:lnTo>
                <a:lnTo>
                  <a:pt x="190627" y="9309"/>
                </a:lnTo>
                <a:lnTo>
                  <a:pt x="151086" y="583"/>
                </a:lnTo>
                <a:lnTo>
                  <a:pt x="136779" y="0"/>
                </a:lnTo>
                <a:close/>
              </a:path>
              <a:path w="655955" h="264160">
                <a:moveTo>
                  <a:pt x="233553" y="232841"/>
                </a:moveTo>
                <a:lnTo>
                  <a:pt x="228219" y="232841"/>
                </a:lnTo>
                <a:lnTo>
                  <a:pt x="233553" y="233502"/>
                </a:lnTo>
                <a:lnTo>
                  <a:pt x="233553" y="232841"/>
                </a:lnTo>
                <a:close/>
              </a:path>
              <a:path w="655955" h="264160">
                <a:moveTo>
                  <a:pt x="233553" y="124574"/>
                </a:moveTo>
                <a:lnTo>
                  <a:pt x="194183" y="124574"/>
                </a:lnTo>
                <a:lnTo>
                  <a:pt x="194183" y="209994"/>
                </a:lnTo>
                <a:lnTo>
                  <a:pt x="187325" y="214731"/>
                </a:lnTo>
                <a:lnTo>
                  <a:pt x="147157" y="225708"/>
                </a:lnTo>
                <a:lnTo>
                  <a:pt x="137414" y="226072"/>
                </a:lnTo>
                <a:lnTo>
                  <a:pt x="235904" y="226072"/>
                </a:lnTo>
                <a:lnTo>
                  <a:pt x="233553" y="222910"/>
                </a:lnTo>
                <a:lnTo>
                  <a:pt x="233553" y="124574"/>
                </a:lnTo>
                <a:close/>
              </a:path>
              <a:path w="655955" h="264160">
                <a:moveTo>
                  <a:pt x="232454" y="37680"/>
                </a:moveTo>
                <a:lnTo>
                  <a:pt x="137795" y="37680"/>
                </a:lnTo>
                <a:lnTo>
                  <a:pt x="147627" y="38064"/>
                </a:lnTo>
                <a:lnTo>
                  <a:pt x="157114" y="39216"/>
                </a:lnTo>
                <a:lnTo>
                  <a:pt x="192738" y="53293"/>
                </a:lnTo>
                <a:lnTo>
                  <a:pt x="211709" y="69380"/>
                </a:lnTo>
                <a:lnTo>
                  <a:pt x="237617" y="42811"/>
                </a:lnTo>
                <a:lnTo>
                  <a:pt x="232454" y="37680"/>
                </a:lnTo>
                <a:close/>
              </a:path>
              <a:path w="655955" h="264160">
                <a:moveTo>
                  <a:pt x="378460" y="149606"/>
                </a:moveTo>
                <a:lnTo>
                  <a:pt x="341884" y="149606"/>
                </a:lnTo>
                <a:lnTo>
                  <a:pt x="341884" y="213334"/>
                </a:lnTo>
                <a:lnTo>
                  <a:pt x="378460" y="213334"/>
                </a:lnTo>
                <a:lnTo>
                  <a:pt x="378460" y="149606"/>
                </a:lnTo>
                <a:close/>
              </a:path>
              <a:path w="655955" h="264160">
                <a:moveTo>
                  <a:pt x="443484" y="114490"/>
                </a:moveTo>
                <a:lnTo>
                  <a:pt x="276733" y="114490"/>
                </a:lnTo>
                <a:lnTo>
                  <a:pt x="276733" y="149606"/>
                </a:lnTo>
                <a:lnTo>
                  <a:pt x="443484" y="149606"/>
                </a:lnTo>
                <a:lnTo>
                  <a:pt x="443484" y="114490"/>
                </a:lnTo>
                <a:close/>
              </a:path>
              <a:path w="655955" h="264160">
                <a:moveTo>
                  <a:pt x="378460" y="50406"/>
                </a:moveTo>
                <a:lnTo>
                  <a:pt x="341884" y="50406"/>
                </a:lnTo>
                <a:lnTo>
                  <a:pt x="341884" y="114490"/>
                </a:lnTo>
                <a:lnTo>
                  <a:pt x="378460" y="114490"/>
                </a:lnTo>
                <a:lnTo>
                  <a:pt x="378460" y="50406"/>
                </a:lnTo>
                <a:close/>
              </a:path>
              <a:path w="655955" h="264160">
                <a:moveTo>
                  <a:pt x="650823" y="39039"/>
                </a:moveTo>
                <a:lnTo>
                  <a:pt x="607822" y="39039"/>
                </a:lnTo>
                <a:lnTo>
                  <a:pt x="507111" y="261607"/>
                </a:lnTo>
                <a:lnTo>
                  <a:pt x="550418" y="261607"/>
                </a:lnTo>
                <a:lnTo>
                  <a:pt x="650823" y="39039"/>
                </a:lnTo>
                <a:close/>
              </a:path>
              <a:path w="655955" h="264160">
                <a:moveTo>
                  <a:pt x="655447" y="2146"/>
                </a:moveTo>
                <a:lnTo>
                  <a:pt x="461137" y="2146"/>
                </a:lnTo>
                <a:lnTo>
                  <a:pt x="461137" y="84924"/>
                </a:lnTo>
                <a:lnTo>
                  <a:pt x="500507" y="84924"/>
                </a:lnTo>
                <a:lnTo>
                  <a:pt x="500507" y="39039"/>
                </a:lnTo>
                <a:lnTo>
                  <a:pt x="650823" y="39039"/>
                </a:lnTo>
                <a:lnTo>
                  <a:pt x="655447" y="28790"/>
                </a:lnTo>
                <a:lnTo>
                  <a:pt x="655447" y="2146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2637" y="3912806"/>
            <a:ext cx="1413357" cy="34380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519150" y="3912806"/>
            <a:ext cx="2175129" cy="27588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24951" y="4331906"/>
            <a:ext cx="1739887" cy="27588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409676" y="4760531"/>
            <a:ext cx="1661795" cy="27588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446999" y="5189156"/>
            <a:ext cx="1465986" cy="34380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777791" y="5189156"/>
            <a:ext cx="2851467" cy="342087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14141958" y="3496741"/>
            <a:ext cx="655955" cy="264160"/>
          </a:xfrm>
          <a:custGeom>
            <a:avLst/>
            <a:gdLst/>
            <a:ahLst/>
            <a:cxnLst/>
            <a:rect l="l" t="t" r="r" b="b"/>
            <a:pathLst>
              <a:path w="655955" h="264160">
                <a:moveTo>
                  <a:pt x="136779" y="0"/>
                </a:moveTo>
                <a:lnTo>
                  <a:pt x="95166" y="5529"/>
                </a:lnTo>
                <a:lnTo>
                  <a:pt x="59070" y="21599"/>
                </a:lnTo>
                <a:lnTo>
                  <a:pt x="30144" y="46742"/>
                </a:lnTo>
                <a:lnTo>
                  <a:pt x="10160" y="79375"/>
                </a:lnTo>
                <a:lnTo>
                  <a:pt x="623" y="117917"/>
                </a:lnTo>
                <a:lnTo>
                  <a:pt x="0" y="131826"/>
                </a:lnTo>
                <a:lnTo>
                  <a:pt x="623" y="145782"/>
                </a:lnTo>
                <a:lnTo>
                  <a:pt x="10160" y="184378"/>
                </a:lnTo>
                <a:lnTo>
                  <a:pt x="29966" y="217005"/>
                </a:lnTo>
                <a:lnTo>
                  <a:pt x="58705" y="242111"/>
                </a:lnTo>
                <a:lnTo>
                  <a:pt x="94801" y="258222"/>
                </a:lnTo>
                <a:lnTo>
                  <a:pt x="136271" y="263740"/>
                </a:lnTo>
                <a:lnTo>
                  <a:pt x="149558" y="263223"/>
                </a:lnTo>
                <a:lnTo>
                  <a:pt x="187706" y="255460"/>
                </a:lnTo>
                <a:lnTo>
                  <a:pt x="228219" y="232841"/>
                </a:lnTo>
                <a:lnTo>
                  <a:pt x="233553" y="232841"/>
                </a:lnTo>
                <a:lnTo>
                  <a:pt x="233553" y="228536"/>
                </a:lnTo>
                <a:lnTo>
                  <a:pt x="234442" y="227812"/>
                </a:lnTo>
                <a:lnTo>
                  <a:pt x="235204" y="227076"/>
                </a:lnTo>
                <a:lnTo>
                  <a:pt x="236093" y="226326"/>
                </a:lnTo>
                <a:lnTo>
                  <a:pt x="235904" y="226072"/>
                </a:lnTo>
                <a:lnTo>
                  <a:pt x="137414" y="226072"/>
                </a:lnTo>
                <a:lnTo>
                  <a:pt x="127128" y="225634"/>
                </a:lnTo>
                <a:lnTo>
                  <a:pt x="90033" y="215199"/>
                </a:lnTo>
                <a:lnTo>
                  <a:pt x="56086" y="185420"/>
                </a:lnTo>
                <a:lnTo>
                  <a:pt x="40457" y="141765"/>
                </a:lnTo>
                <a:lnTo>
                  <a:pt x="40005" y="131826"/>
                </a:lnTo>
                <a:lnTo>
                  <a:pt x="40457" y="121755"/>
                </a:lnTo>
                <a:lnTo>
                  <a:pt x="56038" y="78305"/>
                </a:lnTo>
                <a:lnTo>
                  <a:pt x="90033" y="48556"/>
                </a:lnTo>
                <a:lnTo>
                  <a:pt x="127343" y="38119"/>
                </a:lnTo>
                <a:lnTo>
                  <a:pt x="137795" y="37680"/>
                </a:lnTo>
                <a:lnTo>
                  <a:pt x="232454" y="37680"/>
                </a:lnTo>
                <a:lnTo>
                  <a:pt x="226381" y="31645"/>
                </a:lnTo>
                <a:lnTo>
                  <a:pt x="190627" y="9309"/>
                </a:lnTo>
                <a:lnTo>
                  <a:pt x="151086" y="583"/>
                </a:lnTo>
                <a:lnTo>
                  <a:pt x="136779" y="0"/>
                </a:lnTo>
                <a:close/>
              </a:path>
              <a:path w="655955" h="264160">
                <a:moveTo>
                  <a:pt x="233553" y="232841"/>
                </a:moveTo>
                <a:lnTo>
                  <a:pt x="228219" y="232841"/>
                </a:lnTo>
                <a:lnTo>
                  <a:pt x="233553" y="233502"/>
                </a:lnTo>
                <a:lnTo>
                  <a:pt x="233553" y="232841"/>
                </a:lnTo>
                <a:close/>
              </a:path>
              <a:path w="655955" h="264160">
                <a:moveTo>
                  <a:pt x="233553" y="124574"/>
                </a:moveTo>
                <a:lnTo>
                  <a:pt x="194183" y="124574"/>
                </a:lnTo>
                <a:lnTo>
                  <a:pt x="194183" y="209994"/>
                </a:lnTo>
                <a:lnTo>
                  <a:pt x="187325" y="214731"/>
                </a:lnTo>
                <a:lnTo>
                  <a:pt x="147157" y="225708"/>
                </a:lnTo>
                <a:lnTo>
                  <a:pt x="137414" y="226072"/>
                </a:lnTo>
                <a:lnTo>
                  <a:pt x="235904" y="226072"/>
                </a:lnTo>
                <a:lnTo>
                  <a:pt x="233553" y="222910"/>
                </a:lnTo>
                <a:lnTo>
                  <a:pt x="233553" y="124574"/>
                </a:lnTo>
                <a:close/>
              </a:path>
              <a:path w="655955" h="264160">
                <a:moveTo>
                  <a:pt x="232454" y="37680"/>
                </a:moveTo>
                <a:lnTo>
                  <a:pt x="137795" y="37680"/>
                </a:lnTo>
                <a:lnTo>
                  <a:pt x="147627" y="38064"/>
                </a:lnTo>
                <a:lnTo>
                  <a:pt x="157114" y="39216"/>
                </a:lnTo>
                <a:lnTo>
                  <a:pt x="192738" y="53293"/>
                </a:lnTo>
                <a:lnTo>
                  <a:pt x="211709" y="69380"/>
                </a:lnTo>
                <a:lnTo>
                  <a:pt x="237617" y="42811"/>
                </a:lnTo>
                <a:lnTo>
                  <a:pt x="232454" y="37680"/>
                </a:lnTo>
                <a:close/>
              </a:path>
              <a:path w="655955" h="264160">
                <a:moveTo>
                  <a:pt x="378460" y="149606"/>
                </a:moveTo>
                <a:lnTo>
                  <a:pt x="341884" y="149606"/>
                </a:lnTo>
                <a:lnTo>
                  <a:pt x="341884" y="213334"/>
                </a:lnTo>
                <a:lnTo>
                  <a:pt x="378460" y="213334"/>
                </a:lnTo>
                <a:lnTo>
                  <a:pt x="378460" y="149606"/>
                </a:lnTo>
                <a:close/>
              </a:path>
              <a:path w="655955" h="264160">
                <a:moveTo>
                  <a:pt x="443484" y="114490"/>
                </a:moveTo>
                <a:lnTo>
                  <a:pt x="276733" y="114490"/>
                </a:lnTo>
                <a:lnTo>
                  <a:pt x="276733" y="149606"/>
                </a:lnTo>
                <a:lnTo>
                  <a:pt x="443484" y="149606"/>
                </a:lnTo>
                <a:lnTo>
                  <a:pt x="443484" y="114490"/>
                </a:lnTo>
                <a:close/>
              </a:path>
              <a:path w="655955" h="264160">
                <a:moveTo>
                  <a:pt x="378460" y="50406"/>
                </a:moveTo>
                <a:lnTo>
                  <a:pt x="341884" y="50406"/>
                </a:lnTo>
                <a:lnTo>
                  <a:pt x="341884" y="114490"/>
                </a:lnTo>
                <a:lnTo>
                  <a:pt x="378460" y="114490"/>
                </a:lnTo>
                <a:lnTo>
                  <a:pt x="378460" y="50406"/>
                </a:lnTo>
                <a:close/>
              </a:path>
              <a:path w="655955" h="264160">
                <a:moveTo>
                  <a:pt x="650823" y="39039"/>
                </a:moveTo>
                <a:lnTo>
                  <a:pt x="607822" y="39039"/>
                </a:lnTo>
                <a:lnTo>
                  <a:pt x="507111" y="261607"/>
                </a:lnTo>
                <a:lnTo>
                  <a:pt x="550418" y="261607"/>
                </a:lnTo>
                <a:lnTo>
                  <a:pt x="650823" y="39039"/>
                </a:lnTo>
                <a:close/>
              </a:path>
              <a:path w="655955" h="264160">
                <a:moveTo>
                  <a:pt x="655447" y="2146"/>
                </a:moveTo>
                <a:lnTo>
                  <a:pt x="461137" y="2146"/>
                </a:lnTo>
                <a:lnTo>
                  <a:pt x="461137" y="84924"/>
                </a:lnTo>
                <a:lnTo>
                  <a:pt x="500507" y="84924"/>
                </a:lnTo>
                <a:lnTo>
                  <a:pt x="500507" y="39039"/>
                </a:lnTo>
                <a:lnTo>
                  <a:pt x="650823" y="39039"/>
                </a:lnTo>
                <a:lnTo>
                  <a:pt x="655447" y="28790"/>
                </a:lnTo>
                <a:lnTo>
                  <a:pt x="655447" y="2146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8405253" y="3395701"/>
            <a:ext cx="7322184" cy="299847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55"/>
              </a:spcBef>
            </a:pPr>
            <a:r>
              <a:rPr dirty="0" sz="2750" spc="-12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dirty="0" sz="2750" spc="25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145">
                <a:solidFill>
                  <a:srgbClr val="332C2C"/>
                </a:solidFill>
                <a:latin typeface="Verdana"/>
                <a:cs typeface="Verdana"/>
              </a:rPr>
              <a:t>p</a:t>
            </a:r>
            <a:r>
              <a:rPr dirty="0" sz="2750" spc="-11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-200">
                <a:solidFill>
                  <a:srgbClr val="332C2C"/>
                </a:solidFill>
                <a:latin typeface="Verdana"/>
                <a:cs typeface="Verdana"/>
              </a:rPr>
              <a:t>j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13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dirty="0" sz="2750" spc="35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9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-180">
                <a:solidFill>
                  <a:srgbClr val="332C2C"/>
                </a:solidFill>
                <a:latin typeface="Verdana"/>
                <a:cs typeface="Verdana"/>
              </a:rPr>
              <a:t>v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dirty="0" sz="2750" spc="-180">
                <a:solidFill>
                  <a:srgbClr val="332C2C"/>
                </a:solidFill>
                <a:latin typeface="Verdana"/>
                <a:cs typeface="Verdana"/>
              </a:rPr>
              <a:t>v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9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145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95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165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17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3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10">
                <a:latin typeface="Verdana"/>
                <a:cs typeface="Verdana"/>
              </a:rPr>
              <a:t>G</a:t>
            </a:r>
            <a:r>
              <a:rPr dirty="0" sz="2750" spc="-700">
                <a:latin typeface="Verdana"/>
                <a:cs typeface="Verdana"/>
              </a:rPr>
              <a:t>+</a:t>
            </a:r>
            <a:r>
              <a:rPr dirty="0" sz="2750" spc="-90">
                <a:latin typeface="Verdana"/>
                <a:cs typeface="Verdana"/>
              </a:rPr>
              <a:t>7  </a:t>
            </a:r>
            <a:r>
              <a:rPr dirty="0" sz="2750" spc="145">
                <a:latin typeface="Verdana"/>
                <a:cs typeface="Verdana"/>
              </a:rPr>
              <a:t>b</a:t>
            </a:r>
            <a:r>
              <a:rPr dirty="0" sz="2750" spc="105">
                <a:latin typeface="Verdana"/>
                <a:cs typeface="Verdana"/>
              </a:rPr>
              <a:t>u</a:t>
            </a:r>
            <a:r>
              <a:rPr dirty="0" sz="2750" spc="-20">
                <a:latin typeface="Verdana"/>
                <a:cs typeface="Verdana"/>
              </a:rPr>
              <a:t>il</a:t>
            </a:r>
            <a:r>
              <a:rPr dirty="0" sz="2750" spc="145">
                <a:latin typeface="Verdana"/>
                <a:cs typeface="Verdana"/>
              </a:rPr>
              <a:t>d</a:t>
            </a:r>
            <a:r>
              <a:rPr dirty="0" sz="2750" spc="-20">
                <a:latin typeface="Verdana"/>
                <a:cs typeface="Verdana"/>
              </a:rPr>
              <a:t>i</a:t>
            </a:r>
            <a:r>
              <a:rPr dirty="0" sz="2750" spc="114">
                <a:latin typeface="Verdana"/>
                <a:cs typeface="Verdana"/>
              </a:rPr>
              <a:t>n</a:t>
            </a:r>
            <a:r>
              <a:rPr dirty="0" sz="2750" spc="170">
                <a:latin typeface="Verdana"/>
                <a:cs typeface="Verdana"/>
              </a:rPr>
              <a:t>g</a:t>
            </a:r>
            <a:r>
              <a:rPr dirty="0" sz="2750" spc="-250">
                <a:latin typeface="Verdana"/>
                <a:cs typeface="Verdana"/>
              </a:rPr>
              <a:t> </a:t>
            </a:r>
            <a:r>
              <a:rPr dirty="0" sz="2750" spc="3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35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24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ee</a:t>
            </a:r>
            <a:r>
              <a:rPr dirty="0" sz="2750" spc="3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-9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24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145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95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12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-245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35">
                <a:latin typeface="Verdana"/>
                <a:cs typeface="Verdana"/>
              </a:rPr>
              <a:t>a</a:t>
            </a:r>
            <a:r>
              <a:rPr dirty="0" sz="2750" spc="-110">
                <a:latin typeface="Verdana"/>
                <a:cs typeface="Verdana"/>
              </a:rPr>
              <a:t>r</a:t>
            </a:r>
            <a:r>
              <a:rPr dirty="0" sz="2750" spc="90">
                <a:latin typeface="Verdana"/>
                <a:cs typeface="Verdana"/>
              </a:rPr>
              <a:t>c</a:t>
            </a:r>
            <a:r>
              <a:rPr dirty="0" sz="2750" spc="114">
                <a:latin typeface="Verdana"/>
                <a:cs typeface="Verdana"/>
              </a:rPr>
              <a:t>h</a:t>
            </a:r>
            <a:r>
              <a:rPr dirty="0" sz="2750" spc="-20">
                <a:latin typeface="Verdana"/>
                <a:cs typeface="Verdana"/>
              </a:rPr>
              <a:t>i</a:t>
            </a:r>
            <a:r>
              <a:rPr dirty="0" sz="2750" spc="-20">
                <a:latin typeface="Verdana"/>
                <a:cs typeface="Verdana"/>
              </a:rPr>
              <a:t>t</a:t>
            </a:r>
            <a:r>
              <a:rPr dirty="0" sz="2750" spc="20">
                <a:latin typeface="Verdana"/>
                <a:cs typeface="Verdana"/>
              </a:rPr>
              <a:t>e</a:t>
            </a:r>
            <a:r>
              <a:rPr dirty="0" sz="2750" spc="130">
                <a:latin typeface="Verdana"/>
                <a:cs typeface="Verdana"/>
              </a:rPr>
              <a:t>c</a:t>
            </a:r>
            <a:r>
              <a:rPr dirty="0" sz="2750" spc="30">
                <a:latin typeface="Verdana"/>
                <a:cs typeface="Verdana"/>
              </a:rPr>
              <a:t>t</a:t>
            </a:r>
            <a:r>
              <a:rPr dirty="0" sz="2750" spc="105">
                <a:latin typeface="Verdana"/>
                <a:cs typeface="Verdana"/>
              </a:rPr>
              <a:t>u</a:t>
            </a:r>
            <a:r>
              <a:rPr dirty="0" sz="2750" spc="-200">
                <a:latin typeface="Verdana"/>
                <a:cs typeface="Verdana"/>
              </a:rPr>
              <a:t>r</a:t>
            </a:r>
            <a:r>
              <a:rPr dirty="0" sz="2750" spc="-35">
                <a:latin typeface="Verdana"/>
                <a:cs typeface="Verdana"/>
              </a:rPr>
              <a:t>a</a:t>
            </a:r>
            <a:r>
              <a:rPr dirty="0" sz="2750" spc="-20">
                <a:latin typeface="Verdana"/>
                <a:cs typeface="Verdana"/>
              </a:rPr>
              <a:t>l  </a:t>
            </a:r>
            <a:r>
              <a:rPr dirty="0" sz="2750" spc="-95">
                <a:latin typeface="Verdana"/>
                <a:cs typeface="Verdana"/>
              </a:rPr>
              <a:t>s</a:t>
            </a:r>
            <a:r>
              <a:rPr dirty="0" sz="2750" spc="30">
                <a:latin typeface="Verdana"/>
                <a:cs typeface="Verdana"/>
              </a:rPr>
              <a:t>t</a:t>
            </a:r>
            <a:r>
              <a:rPr dirty="0" sz="2750" spc="-35">
                <a:latin typeface="Verdana"/>
                <a:cs typeface="Verdana"/>
              </a:rPr>
              <a:t>a</a:t>
            </a:r>
            <a:r>
              <a:rPr dirty="0" sz="2750" spc="114">
                <a:latin typeface="Verdana"/>
                <a:cs typeface="Verdana"/>
              </a:rPr>
              <a:t>n</a:t>
            </a:r>
            <a:r>
              <a:rPr dirty="0" sz="2750" spc="145">
                <a:latin typeface="Verdana"/>
                <a:cs typeface="Verdana"/>
              </a:rPr>
              <a:t>d</a:t>
            </a:r>
            <a:r>
              <a:rPr dirty="0" sz="2750" spc="-35">
                <a:latin typeface="Verdana"/>
                <a:cs typeface="Verdana"/>
              </a:rPr>
              <a:t>a</a:t>
            </a:r>
            <a:r>
              <a:rPr dirty="0" sz="2750" spc="-110">
                <a:latin typeface="Verdana"/>
                <a:cs typeface="Verdana"/>
              </a:rPr>
              <a:t>r</a:t>
            </a:r>
            <a:r>
              <a:rPr dirty="0" sz="2750" spc="145">
                <a:latin typeface="Verdana"/>
                <a:cs typeface="Verdana"/>
              </a:rPr>
              <a:t>d</a:t>
            </a:r>
            <a:r>
              <a:rPr dirty="0" sz="2750" spc="-90">
                <a:latin typeface="Verdana"/>
                <a:cs typeface="Verdana"/>
              </a:rPr>
              <a:t>s</a:t>
            </a:r>
            <a:r>
              <a:rPr dirty="0" sz="2750" spc="-420">
                <a:solidFill>
                  <a:srgbClr val="332C2C"/>
                </a:solidFill>
                <a:latin typeface="Verdana"/>
                <a:cs typeface="Verdana"/>
              </a:rPr>
              <a:t>.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185">
                <a:solidFill>
                  <a:srgbClr val="332C2C"/>
                </a:solidFill>
                <a:latin typeface="Verdana"/>
                <a:cs typeface="Verdana"/>
              </a:rPr>
              <a:t>B</a:t>
            </a:r>
            <a:r>
              <a:rPr dirty="0" sz="2750" spc="-135">
                <a:solidFill>
                  <a:srgbClr val="332C2C"/>
                </a:solidFill>
                <a:latin typeface="Verdana"/>
                <a:cs typeface="Verdana"/>
              </a:rPr>
              <a:t>y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165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dirty="0" sz="2750" spc="-20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3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17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145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95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165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dirty="0" sz="2750" spc="12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105">
                <a:solidFill>
                  <a:srgbClr val="332C2C"/>
                </a:solidFill>
                <a:latin typeface="Verdana"/>
                <a:cs typeface="Verdana"/>
              </a:rPr>
              <a:t>d  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dirty="0" sz="2750" spc="-155">
                <a:solidFill>
                  <a:srgbClr val="332C2C"/>
                </a:solidFill>
                <a:latin typeface="Verdana"/>
                <a:cs typeface="Verdana"/>
              </a:rPr>
              <a:t>y</a:t>
            </a:r>
            <a:r>
              <a:rPr dirty="0" sz="2750" spc="-95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-95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-420">
                <a:solidFill>
                  <a:srgbClr val="332C2C"/>
                </a:solidFill>
                <a:latin typeface="Verdana"/>
                <a:cs typeface="Verdana"/>
              </a:rPr>
              <a:t>,</a:t>
            </a:r>
            <a:r>
              <a:rPr dirty="0" sz="2750" spc="-245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125">
                <a:solidFill>
                  <a:srgbClr val="332C2C"/>
                </a:solidFill>
                <a:latin typeface="Verdana"/>
                <a:cs typeface="Verdana"/>
              </a:rPr>
              <a:t>w</a:t>
            </a:r>
            <a:r>
              <a:rPr dirty="0" sz="2750" spc="25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245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55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145">
                <a:solidFill>
                  <a:srgbClr val="332C2C"/>
                </a:solidFill>
                <a:latin typeface="Verdana"/>
                <a:cs typeface="Verdana"/>
              </a:rPr>
              <a:t>p</a:t>
            </a:r>
            <a:r>
              <a:rPr dirty="0" sz="2750" spc="3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24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-65">
                <a:solidFill>
                  <a:srgbClr val="332C2C"/>
                </a:solidFill>
                <a:latin typeface="Verdana"/>
                <a:cs typeface="Verdana"/>
              </a:rPr>
              <a:t>z</a:t>
            </a:r>
            <a:r>
              <a:rPr dirty="0" sz="2750" spc="25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245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95">
                <a:latin typeface="Verdana"/>
                <a:cs typeface="Verdana"/>
              </a:rPr>
              <a:t>s</a:t>
            </a:r>
            <a:r>
              <a:rPr dirty="0" sz="2750" spc="30">
                <a:latin typeface="Verdana"/>
                <a:cs typeface="Verdana"/>
              </a:rPr>
              <a:t>t</a:t>
            </a:r>
            <a:r>
              <a:rPr dirty="0" sz="2750" spc="-75">
                <a:latin typeface="Verdana"/>
                <a:cs typeface="Verdana"/>
              </a:rPr>
              <a:t>r</a:t>
            </a:r>
            <a:r>
              <a:rPr dirty="0" sz="2750" spc="105">
                <a:latin typeface="Verdana"/>
                <a:cs typeface="Verdana"/>
              </a:rPr>
              <a:t>u</a:t>
            </a:r>
            <a:r>
              <a:rPr dirty="0" sz="2750" spc="130">
                <a:latin typeface="Verdana"/>
                <a:cs typeface="Verdana"/>
              </a:rPr>
              <a:t>c</a:t>
            </a:r>
            <a:r>
              <a:rPr dirty="0" sz="2750" spc="30">
                <a:latin typeface="Verdana"/>
                <a:cs typeface="Verdana"/>
              </a:rPr>
              <a:t>t</a:t>
            </a:r>
            <a:r>
              <a:rPr dirty="0" sz="2750" spc="105">
                <a:latin typeface="Verdana"/>
                <a:cs typeface="Verdana"/>
              </a:rPr>
              <a:t>u</a:t>
            </a:r>
            <a:r>
              <a:rPr dirty="0" sz="2750" spc="-200">
                <a:latin typeface="Verdana"/>
                <a:cs typeface="Verdana"/>
              </a:rPr>
              <a:t>r</a:t>
            </a:r>
            <a:r>
              <a:rPr dirty="0" sz="2750" spc="-35">
                <a:latin typeface="Verdana"/>
                <a:cs typeface="Verdana"/>
              </a:rPr>
              <a:t>a</a:t>
            </a:r>
            <a:r>
              <a:rPr dirty="0" sz="2750" spc="-20">
                <a:latin typeface="Verdana"/>
                <a:cs typeface="Verdana"/>
              </a:rPr>
              <a:t>l  </a:t>
            </a:r>
            <a:r>
              <a:rPr dirty="0" sz="2750" spc="-20">
                <a:latin typeface="Verdana"/>
                <a:cs typeface="Verdana"/>
              </a:rPr>
              <a:t>i</a:t>
            </a:r>
            <a:r>
              <a:rPr dirty="0" sz="2750" spc="114">
                <a:latin typeface="Verdana"/>
                <a:cs typeface="Verdana"/>
              </a:rPr>
              <a:t>n</a:t>
            </a:r>
            <a:r>
              <a:rPr dirty="0" sz="2750" spc="-20">
                <a:latin typeface="Verdana"/>
                <a:cs typeface="Verdana"/>
              </a:rPr>
              <a:t>t</a:t>
            </a:r>
            <a:r>
              <a:rPr dirty="0" sz="2750" spc="20">
                <a:latin typeface="Verdana"/>
                <a:cs typeface="Verdana"/>
              </a:rPr>
              <a:t>e</a:t>
            </a:r>
            <a:r>
              <a:rPr dirty="0" sz="2750" spc="165">
                <a:latin typeface="Verdana"/>
                <a:cs typeface="Verdana"/>
              </a:rPr>
              <a:t>g</a:t>
            </a:r>
            <a:r>
              <a:rPr dirty="0" sz="2750" spc="-95">
                <a:latin typeface="Verdana"/>
                <a:cs typeface="Verdana"/>
              </a:rPr>
              <a:t>r</a:t>
            </a:r>
            <a:r>
              <a:rPr dirty="0" sz="2750" spc="-20">
                <a:latin typeface="Verdana"/>
                <a:cs typeface="Verdana"/>
              </a:rPr>
              <a:t>i</a:t>
            </a:r>
            <a:r>
              <a:rPr dirty="0" sz="2750" spc="5">
                <a:latin typeface="Verdana"/>
                <a:cs typeface="Verdana"/>
              </a:rPr>
              <a:t>t</a:t>
            </a:r>
            <a:r>
              <a:rPr dirty="0" sz="2750" spc="-135">
                <a:latin typeface="Verdana"/>
                <a:cs typeface="Verdana"/>
              </a:rPr>
              <a:t>y</a:t>
            </a:r>
            <a:r>
              <a:rPr dirty="0" sz="2750" spc="-245">
                <a:latin typeface="Verdana"/>
                <a:cs typeface="Verdana"/>
              </a:rPr>
              <a:t> 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150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dirty="0" sz="2750" spc="-245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35">
                <a:latin typeface="Verdana"/>
                <a:cs typeface="Verdana"/>
              </a:rPr>
              <a:t>a</a:t>
            </a:r>
            <a:r>
              <a:rPr dirty="0" sz="2750" spc="20">
                <a:latin typeface="Verdana"/>
                <a:cs typeface="Verdana"/>
              </a:rPr>
              <a:t>e</a:t>
            </a:r>
            <a:r>
              <a:rPr dirty="0" sz="2750" spc="-95">
                <a:latin typeface="Verdana"/>
                <a:cs typeface="Verdana"/>
              </a:rPr>
              <a:t>s</a:t>
            </a:r>
            <a:r>
              <a:rPr dirty="0" sz="2750" spc="30">
                <a:latin typeface="Verdana"/>
                <a:cs typeface="Verdana"/>
              </a:rPr>
              <a:t>t</a:t>
            </a:r>
            <a:r>
              <a:rPr dirty="0" sz="2750" spc="114">
                <a:latin typeface="Verdana"/>
                <a:cs typeface="Verdana"/>
              </a:rPr>
              <a:t>h</a:t>
            </a:r>
            <a:r>
              <a:rPr dirty="0" sz="2750" spc="20">
                <a:latin typeface="Verdana"/>
                <a:cs typeface="Verdana"/>
              </a:rPr>
              <a:t>e</a:t>
            </a:r>
            <a:r>
              <a:rPr dirty="0" sz="2750" spc="30">
                <a:latin typeface="Verdana"/>
                <a:cs typeface="Verdana"/>
              </a:rPr>
              <a:t>t</a:t>
            </a:r>
            <a:r>
              <a:rPr dirty="0" sz="2750" spc="-20">
                <a:latin typeface="Verdana"/>
                <a:cs typeface="Verdana"/>
              </a:rPr>
              <a:t>i</a:t>
            </a:r>
            <a:r>
              <a:rPr dirty="0" sz="2750" spc="114">
                <a:latin typeface="Verdana"/>
                <a:cs typeface="Verdana"/>
              </a:rPr>
              <a:t>c</a:t>
            </a:r>
            <a:r>
              <a:rPr dirty="0" sz="2750" spc="-250">
                <a:latin typeface="Verdana"/>
                <a:cs typeface="Verdana"/>
              </a:rPr>
              <a:t> </a:t>
            </a:r>
            <a:r>
              <a:rPr dirty="0" sz="2750" spc="-35">
                <a:latin typeface="Verdana"/>
                <a:cs typeface="Verdana"/>
              </a:rPr>
              <a:t>a</a:t>
            </a:r>
            <a:r>
              <a:rPr dirty="0" sz="2750" spc="145">
                <a:latin typeface="Verdana"/>
                <a:cs typeface="Verdana"/>
              </a:rPr>
              <a:t>pp</a:t>
            </a:r>
            <a:r>
              <a:rPr dirty="0" sz="2750" spc="-20">
                <a:latin typeface="Verdana"/>
                <a:cs typeface="Verdana"/>
              </a:rPr>
              <a:t>e</a:t>
            </a:r>
            <a:r>
              <a:rPr dirty="0" sz="2750" spc="-35">
                <a:latin typeface="Verdana"/>
                <a:cs typeface="Verdana"/>
              </a:rPr>
              <a:t>a</a:t>
            </a:r>
            <a:r>
              <a:rPr dirty="0" sz="2750" spc="-15">
                <a:latin typeface="Verdana"/>
                <a:cs typeface="Verdana"/>
              </a:rPr>
              <a:t>l</a:t>
            </a:r>
            <a:r>
              <a:rPr dirty="0" sz="2750" spc="-420">
                <a:solidFill>
                  <a:srgbClr val="332C2C"/>
                </a:solidFill>
                <a:latin typeface="Verdana"/>
                <a:cs typeface="Verdana"/>
              </a:rPr>
              <a:t>,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-95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105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dirty="0" sz="2750" spc="-95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120">
                <a:solidFill>
                  <a:srgbClr val="332C2C"/>
                </a:solidFill>
                <a:latin typeface="Verdana"/>
                <a:cs typeface="Verdana"/>
              </a:rPr>
              <a:t>g  </a:t>
            </a:r>
            <a:r>
              <a:rPr dirty="0" sz="2750" spc="85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24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dirty="0" sz="2750" spc="145">
                <a:solidFill>
                  <a:srgbClr val="332C2C"/>
                </a:solidFill>
                <a:latin typeface="Verdana"/>
                <a:cs typeface="Verdana"/>
              </a:rPr>
              <a:t>p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li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85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dirty="0" sz="2750" spc="25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165">
                <a:solidFill>
                  <a:srgbClr val="332C2C"/>
                </a:solidFill>
                <a:latin typeface="Verdana"/>
                <a:cs typeface="Verdana"/>
              </a:rPr>
              <a:t>w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3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120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11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-15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145">
                <a:solidFill>
                  <a:srgbClr val="332C2C"/>
                </a:solidFill>
                <a:latin typeface="Verdana"/>
                <a:cs typeface="Verdana"/>
              </a:rPr>
              <a:t>b</a:t>
            </a:r>
            <a:r>
              <a:rPr dirty="0" sz="2750" spc="105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il</a:t>
            </a:r>
            <a:r>
              <a:rPr dirty="0" sz="2750" spc="145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17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9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145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9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105">
                <a:solidFill>
                  <a:srgbClr val="332C2C"/>
                </a:solidFill>
                <a:latin typeface="Verdana"/>
                <a:cs typeface="Verdana"/>
              </a:rPr>
              <a:t>d  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regulations.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8379803" y="1429499"/>
            <a:ext cx="532638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20"/>
              <a:t>Project</a:t>
            </a:r>
            <a:r>
              <a:rPr dirty="0" sz="6000" spc="-290"/>
              <a:t> </a:t>
            </a:r>
            <a:r>
              <a:rPr dirty="0" sz="6000" spc="-5"/>
              <a:t>Overview</a:t>
            </a:r>
            <a:endParaRPr sz="6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19999" y="3112503"/>
            <a:ext cx="5229225" cy="5229225"/>
            <a:chOff x="1619999" y="3112503"/>
            <a:chExt cx="5229225" cy="5229225"/>
          </a:xfrm>
        </p:grpSpPr>
        <p:sp>
          <p:nvSpPr>
            <p:cNvPr id="3" name="object 3"/>
            <p:cNvSpPr/>
            <p:nvPr/>
          </p:nvSpPr>
          <p:spPr>
            <a:xfrm>
              <a:off x="1619999" y="3112503"/>
              <a:ext cx="5229225" cy="5229225"/>
            </a:xfrm>
            <a:custGeom>
              <a:avLst/>
              <a:gdLst/>
              <a:ahLst/>
              <a:cxnLst/>
              <a:rect l="l" t="t" r="r" b="b"/>
              <a:pathLst>
                <a:path w="5229225" h="5229225">
                  <a:moveTo>
                    <a:pt x="5229225" y="0"/>
                  </a:moveTo>
                  <a:lnTo>
                    <a:pt x="0" y="0"/>
                  </a:lnTo>
                  <a:lnTo>
                    <a:pt x="0" y="5229225"/>
                  </a:lnTo>
                  <a:lnTo>
                    <a:pt x="5229225" y="5229225"/>
                  </a:lnTo>
                  <a:lnTo>
                    <a:pt x="5229225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0611" y="3171748"/>
              <a:ext cx="5095874" cy="5095862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13042214" y="5610076"/>
            <a:ext cx="5246370" cy="4677410"/>
          </a:xfrm>
          <a:custGeom>
            <a:avLst/>
            <a:gdLst/>
            <a:ahLst/>
            <a:cxnLst/>
            <a:rect l="l" t="t" r="r" b="b"/>
            <a:pathLst>
              <a:path w="5246369" h="4677409">
                <a:moveTo>
                  <a:pt x="5245784" y="0"/>
                </a:moveTo>
                <a:lnTo>
                  <a:pt x="5190872" y="5807"/>
                </a:lnTo>
                <a:lnTo>
                  <a:pt x="5140122" y="12097"/>
                </a:lnTo>
                <a:lnTo>
                  <a:pt x="5089919" y="19185"/>
                </a:lnTo>
                <a:lnTo>
                  <a:pt x="5040255" y="27063"/>
                </a:lnTo>
                <a:lnTo>
                  <a:pt x="4991124" y="35720"/>
                </a:lnTo>
                <a:lnTo>
                  <a:pt x="4942520" y="45146"/>
                </a:lnTo>
                <a:lnTo>
                  <a:pt x="4894437" y="55333"/>
                </a:lnTo>
                <a:lnTo>
                  <a:pt x="4846867" y="66271"/>
                </a:lnTo>
                <a:lnTo>
                  <a:pt x="4799805" y="77950"/>
                </a:lnTo>
                <a:lnTo>
                  <a:pt x="4753244" y="90362"/>
                </a:lnTo>
                <a:lnTo>
                  <a:pt x="4707177" y="103495"/>
                </a:lnTo>
                <a:lnTo>
                  <a:pt x="4661598" y="117341"/>
                </a:lnTo>
                <a:lnTo>
                  <a:pt x="4616500" y="131891"/>
                </a:lnTo>
                <a:lnTo>
                  <a:pt x="4571877" y="147134"/>
                </a:lnTo>
                <a:lnTo>
                  <a:pt x="4527722" y="163061"/>
                </a:lnTo>
                <a:lnTo>
                  <a:pt x="4484029" y="179664"/>
                </a:lnTo>
                <a:lnTo>
                  <a:pt x="4440791" y="196932"/>
                </a:lnTo>
                <a:lnTo>
                  <a:pt x="4398002" y="214855"/>
                </a:lnTo>
                <a:lnTo>
                  <a:pt x="4355656" y="233425"/>
                </a:lnTo>
                <a:lnTo>
                  <a:pt x="4313745" y="252632"/>
                </a:lnTo>
                <a:lnTo>
                  <a:pt x="4272264" y="272466"/>
                </a:lnTo>
                <a:lnTo>
                  <a:pt x="4231205" y="292917"/>
                </a:lnTo>
                <a:lnTo>
                  <a:pt x="4190562" y="313977"/>
                </a:lnTo>
                <a:lnTo>
                  <a:pt x="4150330" y="335636"/>
                </a:lnTo>
                <a:lnTo>
                  <a:pt x="4110501" y="357884"/>
                </a:lnTo>
                <a:lnTo>
                  <a:pt x="4071068" y="380712"/>
                </a:lnTo>
                <a:lnTo>
                  <a:pt x="4032026" y="404110"/>
                </a:lnTo>
                <a:lnTo>
                  <a:pt x="3993367" y="428069"/>
                </a:lnTo>
                <a:lnTo>
                  <a:pt x="3955086" y="452579"/>
                </a:lnTo>
                <a:lnTo>
                  <a:pt x="3917176" y="477630"/>
                </a:lnTo>
                <a:lnTo>
                  <a:pt x="3879629" y="503214"/>
                </a:lnTo>
                <a:lnTo>
                  <a:pt x="3842441" y="529321"/>
                </a:lnTo>
                <a:lnTo>
                  <a:pt x="3805604" y="555941"/>
                </a:lnTo>
                <a:lnTo>
                  <a:pt x="3769111" y="583065"/>
                </a:lnTo>
                <a:lnTo>
                  <a:pt x="3732957" y="610683"/>
                </a:lnTo>
                <a:lnTo>
                  <a:pt x="3697135" y="638786"/>
                </a:lnTo>
                <a:lnTo>
                  <a:pt x="3661638" y="667363"/>
                </a:lnTo>
                <a:lnTo>
                  <a:pt x="3626459" y="696407"/>
                </a:lnTo>
                <a:lnTo>
                  <a:pt x="3591593" y="725907"/>
                </a:lnTo>
                <a:lnTo>
                  <a:pt x="3557033" y="755853"/>
                </a:lnTo>
                <a:lnTo>
                  <a:pt x="3522772" y="786237"/>
                </a:lnTo>
                <a:lnTo>
                  <a:pt x="3488803" y="817049"/>
                </a:lnTo>
                <a:lnTo>
                  <a:pt x="3455121" y="848278"/>
                </a:lnTo>
                <a:lnTo>
                  <a:pt x="3421718" y="879917"/>
                </a:lnTo>
                <a:lnTo>
                  <a:pt x="3388589" y="911954"/>
                </a:lnTo>
                <a:lnTo>
                  <a:pt x="3355726" y="944381"/>
                </a:lnTo>
                <a:lnTo>
                  <a:pt x="3323124" y="977189"/>
                </a:lnTo>
                <a:lnTo>
                  <a:pt x="3290775" y="1010367"/>
                </a:lnTo>
                <a:lnTo>
                  <a:pt x="3258674" y="1043906"/>
                </a:lnTo>
                <a:lnTo>
                  <a:pt x="3226813" y="1077797"/>
                </a:lnTo>
                <a:lnTo>
                  <a:pt x="3195187" y="1112030"/>
                </a:lnTo>
                <a:lnTo>
                  <a:pt x="3163788" y="1146595"/>
                </a:lnTo>
                <a:lnTo>
                  <a:pt x="3132610" y="1181484"/>
                </a:lnTo>
                <a:lnTo>
                  <a:pt x="3101647" y="1216687"/>
                </a:lnTo>
                <a:lnTo>
                  <a:pt x="3070892" y="1252193"/>
                </a:lnTo>
                <a:lnTo>
                  <a:pt x="3040339" y="1287995"/>
                </a:lnTo>
                <a:lnTo>
                  <a:pt x="3009981" y="1324081"/>
                </a:lnTo>
                <a:lnTo>
                  <a:pt x="2979812" y="1360443"/>
                </a:lnTo>
                <a:lnTo>
                  <a:pt x="2949825" y="1397071"/>
                </a:lnTo>
                <a:lnTo>
                  <a:pt x="2920014" y="1433956"/>
                </a:lnTo>
                <a:lnTo>
                  <a:pt x="2890372" y="1471088"/>
                </a:lnTo>
                <a:lnTo>
                  <a:pt x="2860892" y="1508457"/>
                </a:lnTo>
                <a:lnTo>
                  <a:pt x="2831569" y="1546055"/>
                </a:lnTo>
                <a:lnTo>
                  <a:pt x="2802395" y="1583871"/>
                </a:lnTo>
                <a:lnTo>
                  <a:pt x="2773364" y="1621897"/>
                </a:lnTo>
                <a:lnTo>
                  <a:pt x="2744471" y="1660121"/>
                </a:lnTo>
                <a:lnTo>
                  <a:pt x="2715707" y="1698536"/>
                </a:lnTo>
                <a:lnTo>
                  <a:pt x="2687067" y="1737132"/>
                </a:lnTo>
                <a:lnTo>
                  <a:pt x="2658544" y="1775899"/>
                </a:lnTo>
                <a:lnTo>
                  <a:pt x="2630131" y="1814827"/>
                </a:lnTo>
                <a:lnTo>
                  <a:pt x="2601823" y="1853907"/>
                </a:lnTo>
                <a:lnTo>
                  <a:pt x="2573613" y="1893130"/>
                </a:lnTo>
                <a:lnTo>
                  <a:pt x="2545493" y="1932486"/>
                </a:lnTo>
                <a:lnTo>
                  <a:pt x="2517459" y="1971966"/>
                </a:lnTo>
                <a:lnTo>
                  <a:pt x="2489502" y="2011559"/>
                </a:lnTo>
                <a:lnTo>
                  <a:pt x="2461617" y="2051258"/>
                </a:lnTo>
                <a:lnTo>
                  <a:pt x="2433797" y="2091051"/>
                </a:lnTo>
                <a:lnTo>
                  <a:pt x="2406036" y="2130930"/>
                </a:lnTo>
                <a:lnTo>
                  <a:pt x="2378327" y="2170884"/>
                </a:lnTo>
                <a:lnTo>
                  <a:pt x="2350663" y="2210906"/>
                </a:lnTo>
                <a:lnTo>
                  <a:pt x="2323039" y="2250984"/>
                </a:lnTo>
                <a:lnTo>
                  <a:pt x="2295447" y="2291110"/>
                </a:lnTo>
                <a:lnTo>
                  <a:pt x="2267881" y="2331274"/>
                </a:lnTo>
                <a:lnTo>
                  <a:pt x="2240335" y="2371466"/>
                </a:lnTo>
                <a:lnTo>
                  <a:pt x="2212802" y="2411678"/>
                </a:lnTo>
                <a:lnTo>
                  <a:pt x="2185276" y="2451899"/>
                </a:lnTo>
                <a:lnTo>
                  <a:pt x="2157749" y="2492120"/>
                </a:lnTo>
                <a:lnTo>
                  <a:pt x="2130216" y="2532331"/>
                </a:lnTo>
                <a:lnTo>
                  <a:pt x="2102670" y="2572523"/>
                </a:lnTo>
                <a:lnTo>
                  <a:pt x="2075104" y="2612687"/>
                </a:lnTo>
                <a:lnTo>
                  <a:pt x="2047512" y="2652812"/>
                </a:lnTo>
                <a:lnTo>
                  <a:pt x="2019888" y="2692891"/>
                </a:lnTo>
                <a:lnTo>
                  <a:pt x="1992224" y="2732912"/>
                </a:lnTo>
                <a:lnTo>
                  <a:pt x="1964515" y="2772866"/>
                </a:lnTo>
                <a:lnTo>
                  <a:pt x="1936754" y="2812745"/>
                </a:lnTo>
                <a:lnTo>
                  <a:pt x="1908934" y="2852538"/>
                </a:lnTo>
                <a:lnTo>
                  <a:pt x="1881049" y="2892236"/>
                </a:lnTo>
                <a:lnTo>
                  <a:pt x="1853093" y="2931830"/>
                </a:lnTo>
                <a:lnTo>
                  <a:pt x="1825058" y="2971309"/>
                </a:lnTo>
                <a:lnTo>
                  <a:pt x="1796939" y="3010665"/>
                </a:lnTo>
                <a:lnTo>
                  <a:pt x="1768728" y="3049888"/>
                </a:lnTo>
                <a:lnTo>
                  <a:pt x="1740420" y="3088968"/>
                </a:lnTo>
                <a:lnTo>
                  <a:pt x="1712008" y="3127896"/>
                </a:lnTo>
                <a:lnTo>
                  <a:pt x="1683485" y="3166663"/>
                </a:lnTo>
                <a:lnTo>
                  <a:pt x="1654845" y="3205258"/>
                </a:lnTo>
                <a:lnTo>
                  <a:pt x="1626082" y="3243673"/>
                </a:lnTo>
                <a:lnTo>
                  <a:pt x="1597188" y="3281898"/>
                </a:lnTo>
                <a:lnTo>
                  <a:pt x="1568158" y="3319923"/>
                </a:lnTo>
                <a:lnTo>
                  <a:pt x="1538984" y="3357739"/>
                </a:lnTo>
                <a:lnTo>
                  <a:pt x="1509661" y="3395337"/>
                </a:lnTo>
                <a:lnTo>
                  <a:pt x="1480182" y="3432706"/>
                </a:lnTo>
                <a:lnTo>
                  <a:pt x="1450540" y="3469838"/>
                </a:lnTo>
                <a:lnTo>
                  <a:pt x="1420729" y="3506723"/>
                </a:lnTo>
                <a:lnTo>
                  <a:pt x="1390742" y="3543351"/>
                </a:lnTo>
                <a:lnTo>
                  <a:pt x="1360573" y="3579713"/>
                </a:lnTo>
                <a:lnTo>
                  <a:pt x="1330215" y="3615800"/>
                </a:lnTo>
                <a:lnTo>
                  <a:pt x="1299663" y="3651601"/>
                </a:lnTo>
                <a:lnTo>
                  <a:pt x="1268908" y="3687107"/>
                </a:lnTo>
                <a:lnTo>
                  <a:pt x="1237946" y="3722310"/>
                </a:lnTo>
                <a:lnTo>
                  <a:pt x="1206768" y="3757199"/>
                </a:lnTo>
                <a:lnTo>
                  <a:pt x="1175370" y="3791764"/>
                </a:lnTo>
                <a:lnTo>
                  <a:pt x="1143744" y="3825998"/>
                </a:lnTo>
                <a:lnTo>
                  <a:pt x="1111884" y="3859888"/>
                </a:lnTo>
                <a:lnTo>
                  <a:pt x="1079783" y="3893428"/>
                </a:lnTo>
                <a:lnTo>
                  <a:pt x="1047435" y="3926606"/>
                </a:lnTo>
                <a:lnTo>
                  <a:pt x="1014833" y="3959413"/>
                </a:lnTo>
                <a:lnTo>
                  <a:pt x="981971" y="3991840"/>
                </a:lnTo>
                <a:lnTo>
                  <a:pt x="948842" y="4023878"/>
                </a:lnTo>
                <a:lnTo>
                  <a:pt x="915441" y="4055516"/>
                </a:lnTo>
                <a:lnTo>
                  <a:pt x="881759" y="4086746"/>
                </a:lnTo>
                <a:lnTo>
                  <a:pt x="847791" y="4117557"/>
                </a:lnTo>
                <a:lnTo>
                  <a:pt x="813531" y="4147941"/>
                </a:lnTo>
                <a:lnTo>
                  <a:pt x="778971" y="4177888"/>
                </a:lnTo>
                <a:lnTo>
                  <a:pt x="744106" y="4207388"/>
                </a:lnTo>
                <a:lnTo>
                  <a:pt x="708929" y="4236431"/>
                </a:lnTo>
                <a:lnTo>
                  <a:pt x="673432" y="4265009"/>
                </a:lnTo>
                <a:lnTo>
                  <a:pt x="637611" y="4293112"/>
                </a:lnTo>
                <a:lnTo>
                  <a:pt x="601458" y="4320730"/>
                </a:lnTo>
                <a:lnTo>
                  <a:pt x="564967" y="4347854"/>
                </a:lnTo>
                <a:lnTo>
                  <a:pt x="528131" y="4374474"/>
                </a:lnTo>
                <a:lnTo>
                  <a:pt x="490943" y="4400581"/>
                </a:lnTo>
                <a:lnTo>
                  <a:pt x="453398" y="4426165"/>
                </a:lnTo>
                <a:lnTo>
                  <a:pt x="415489" y="4451217"/>
                </a:lnTo>
                <a:lnTo>
                  <a:pt x="377209" y="4475727"/>
                </a:lnTo>
                <a:lnTo>
                  <a:pt x="338552" y="4499686"/>
                </a:lnTo>
                <a:lnTo>
                  <a:pt x="299511" y="4523084"/>
                </a:lnTo>
                <a:lnTo>
                  <a:pt x="260080" y="4545912"/>
                </a:lnTo>
                <a:lnTo>
                  <a:pt x="220252" y="4568160"/>
                </a:lnTo>
                <a:lnTo>
                  <a:pt x="180021" y="4589819"/>
                </a:lnTo>
                <a:lnTo>
                  <a:pt x="139380" y="4610879"/>
                </a:lnTo>
                <a:lnTo>
                  <a:pt x="98323" y="4631331"/>
                </a:lnTo>
                <a:lnTo>
                  <a:pt x="56844" y="4651165"/>
                </a:lnTo>
                <a:lnTo>
                  <a:pt x="14935" y="4670371"/>
                </a:lnTo>
                <a:lnTo>
                  <a:pt x="0" y="4676921"/>
                </a:lnTo>
              </a:path>
            </a:pathLst>
          </a:custGeom>
          <a:ln w="24995">
            <a:solidFill>
              <a:srgbClr val="332C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0" y="5482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37" y="0"/>
                </a:moveTo>
                <a:lnTo>
                  <a:pt x="0" y="0"/>
                </a:lnTo>
                <a:lnTo>
                  <a:pt x="0" y="47625"/>
                </a:lnTo>
                <a:lnTo>
                  <a:pt x="18287937" y="47625"/>
                </a:lnTo>
                <a:lnTo>
                  <a:pt x="18287937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97549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24581" y="3496741"/>
            <a:ext cx="1622132" cy="26374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34006" y="4330115"/>
            <a:ext cx="2875305" cy="34559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128370" y="5189156"/>
            <a:ext cx="1155573" cy="34380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23935" y="5643550"/>
            <a:ext cx="1087640" cy="24058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405253" y="3395701"/>
            <a:ext cx="7319009" cy="2569845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60"/>
              </a:spcBef>
            </a:pPr>
            <a:r>
              <a:rPr dirty="0" sz="2750" spc="160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dirty="0" sz="2750" spc="-95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17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dirty="0" sz="2750" spc="-245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65">
                <a:latin typeface="Verdana"/>
                <a:cs typeface="Verdana"/>
              </a:rPr>
              <a:t>A</a:t>
            </a:r>
            <a:r>
              <a:rPr dirty="0" sz="2750" spc="105">
                <a:latin typeface="Verdana"/>
                <a:cs typeface="Verdana"/>
              </a:rPr>
              <a:t>u</a:t>
            </a:r>
            <a:r>
              <a:rPr dirty="0" sz="2750" spc="-20">
                <a:latin typeface="Verdana"/>
                <a:cs typeface="Verdana"/>
              </a:rPr>
              <a:t>t</a:t>
            </a:r>
            <a:r>
              <a:rPr dirty="0" sz="2750" spc="50">
                <a:latin typeface="Verdana"/>
                <a:cs typeface="Verdana"/>
              </a:rPr>
              <a:t>o</a:t>
            </a:r>
            <a:r>
              <a:rPr dirty="0" sz="2750" spc="10">
                <a:latin typeface="Verdana"/>
                <a:cs typeface="Verdana"/>
              </a:rPr>
              <a:t>C</a:t>
            </a:r>
            <a:r>
              <a:rPr dirty="0" sz="2750" spc="90">
                <a:latin typeface="Verdana"/>
                <a:cs typeface="Verdana"/>
              </a:rPr>
              <a:t>A</a:t>
            </a:r>
            <a:r>
              <a:rPr dirty="0" sz="2750" spc="155">
                <a:latin typeface="Verdana"/>
                <a:cs typeface="Verdana"/>
              </a:rPr>
              <a:t>D</a:t>
            </a:r>
            <a:r>
              <a:rPr dirty="0" sz="2750" spc="-420">
                <a:solidFill>
                  <a:srgbClr val="332C2C"/>
                </a:solidFill>
                <a:latin typeface="Verdana"/>
                <a:cs typeface="Verdana"/>
              </a:rPr>
              <a:t>,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125">
                <a:solidFill>
                  <a:srgbClr val="332C2C"/>
                </a:solidFill>
                <a:latin typeface="Verdana"/>
                <a:cs typeface="Verdana"/>
              </a:rPr>
              <a:t>w</a:t>
            </a:r>
            <a:r>
              <a:rPr dirty="0" sz="2750" spc="25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11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dirty="0" sz="2750" spc="-11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25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145">
                <a:solidFill>
                  <a:srgbClr val="332C2C"/>
                </a:solidFill>
                <a:latin typeface="Verdana"/>
                <a:cs typeface="Verdana"/>
              </a:rPr>
              <a:t>p</a:t>
            </a:r>
            <a:r>
              <a:rPr dirty="0" sz="2750" spc="-11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9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-95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25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190">
                <a:solidFill>
                  <a:srgbClr val="332C2C"/>
                </a:solidFill>
                <a:latin typeface="Verdana"/>
                <a:cs typeface="Verdana"/>
              </a:rPr>
              <a:t>2</a:t>
            </a:r>
            <a:r>
              <a:rPr dirty="0" sz="2750" spc="155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105">
                <a:solidFill>
                  <a:srgbClr val="332C2C"/>
                </a:solidFill>
                <a:latin typeface="Verdana"/>
                <a:cs typeface="Verdana"/>
              </a:rPr>
              <a:t>d  </a:t>
            </a:r>
            <a:r>
              <a:rPr dirty="0" sz="2750" spc="-200">
                <a:solidFill>
                  <a:srgbClr val="332C2C"/>
                </a:solidFill>
                <a:latin typeface="Verdana"/>
                <a:cs typeface="Verdana"/>
              </a:rPr>
              <a:t>3</a:t>
            </a:r>
            <a:r>
              <a:rPr dirty="0" sz="2750" spc="155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145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dirty="0" sz="2750" spc="-20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-6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165">
                <a:solidFill>
                  <a:srgbClr val="332C2C"/>
                </a:solidFill>
                <a:latin typeface="Verdana"/>
                <a:cs typeface="Verdana"/>
              </a:rPr>
              <a:t>w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165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dirty="0" sz="2750" spc="-95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-420">
                <a:solidFill>
                  <a:srgbClr val="332C2C"/>
                </a:solidFill>
                <a:latin typeface="Verdana"/>
                <a:cs typeface="Verdana"/>
              </a:rPr>
              <a:t>.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12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-9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95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-40">
                <a:solidFill>
                  <a:srgbClr val="332C2C"/>
                </a:solidFill>
                <a:latin typeface="Verdana"/>
                <a:cs typeface="Verdana"/>
              </a:rPr>
              <a:t>f</a:t>
            </a:r>
            <a:r>
              <a:rPr dirty="0" sz="2750" spc="5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125">
                <a:solidFill>
                  <a:srgbClr val="332C2C"/>
                </a:solidFill>
                <a:latin typeface="Verdana"/>
                <a:cs typeface="Verdana"/>
              </a:rPr>
              <a:t>w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-11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25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ll</a:t>
            </a:r>
            <a:r>
              <a:rPr dirty="0" sz="2750" spc="1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150">
                <a:solidFill>
                  <a:srgbClr val="332C2C"/>
                </a:solidFill>
                <a:latin typeface="Verdana"/>
                <a:cs typeface="Verdana"/>
              </a:rPr>
              <a:t>w</a:t>
            </a:r>
            <a:r>
              <a:rPr dirty="0" sz="2750" spc="-9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60">
                <a:solidFill>
                  <a:srgbClr val="332C2C"/>
                </a:solidFill>
                <a:latin typeface="Verdana"/>
                <a:cs typeface="Verdana"/>
              </a:rPr>
              <a:t>f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-7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3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dirty="0" sz="2750" spc="15">
                <a:solidFill>
                  <a:srgbClr val="332C2C"/>
                </a:solidFill>
                <a:latin typeface="Verdana"/>
                <a:cs typeface="Verdana"/>
              </a:rPr>
              <a:t>e  </a:t>
            </a:r>
            <a:r>
              <a:rPr dirty="0" sz="2750" spc="20">
                <a:latin typeface="Verdana"/>
                <a:cs typeface="Verdana"/>
              </a:rPr>
              <a:t>e</a:t>
            </a:r>
            <a:r>
              <a:rPr dirty="0" sz="2750" spc="-40">
                <a:latin typeface="Verdana"/>
                <a:cs typeface="Verdana"/>
              </a:rPr>
              <a:t>f</a:t>
            </a:r>
            <a:r>
              <a:rPr dirty="0" sz="2750" spc="-50">
                <a:latin typeface="Verdana"/>
                <a:cs typeface="Verdana"/>
              </a:rPr>
              <a:t>ﬁ</a:t>
            </a:r>
            <a:r>
              <a:rPr dirty="0" sz="2750" spc="90">
                <a:latin typeface="Verdana"/>
                <a:cs typeface="Verdana"/>
              </a:rPr>
              <a:t>c</a:t>
            </a:r>
            <a:r>
              <a:rPr dirty="0" sz="2750" spc="-20">
                <a:latin typeface="Verdana"/>
                <a:cs typeface="Verdana"/>
              </a:rPr>
              <a:t>i</a:t>
            </a:r>
            <a:r>
              <a:rPr dirty="0" sz="2750" spc="20">
                <a:latin typeface="Verdana"/>
                <a:cs typeface="Verdana"/>
              </a:rPr>
              <a:t>e</a:t>
            </a:r>
            <a:r>
              <a:rPr dirty="0" sz="2750" spc="114">
                <a:latin typeface="Verdana"/>
                <a:cs typeface="Verdana"/>
              </a:rPr>
              <a:t>n</a:t>
            </a:r>
            <a:r>
              <a:rPr dirty="0" sz="2750" spc="35">
                <a:latin typeface="Verdana"/>
                <a:cs typeface="Verdana"/>
              </a:rPr>
              <a:t>t</a:t>
            </a:r>
            <a:r>
              <a:rPr dirty="0" sz="2750" spc="-250">
                <a:latin typeface="Verdana"/>
                <a:cs typeface="Verdana"/>
              </a:rPr>
              <a:t> </a:t>
            </a:r>
            <a:r>
              <a:rPr dirty="0" sz="2750" spc="145">
                <a:latin typeface="Verdana"/>
                <a:cs typeface="Verdana"/>
              </a:rPr>
              <a:t>d</a:t>
            </a:r>
            <a:r>
              <a:rPr dirty="0" sz="2750" spc="-200">
                <a:latin typeface="Verdana"/>
                <a:cs typeface="Verdana"/>
              </a:rPr>
              <a:t>r</a:t>
            </a:r>
            <a:r>
              <a:rPr dirty="0" sz="2750" spc="-35">
                <a:latin typeface="Verdana"/>
                <a:cs typeface="Verdana"/>
              </a:rPr>
              <a:t>a</a:t>
            </a:r>
            <a:r>
              <a:rPr dirty="0" sz="2750" spc="-40">
                <a:latin typeface="Verdana"/>
                <a:cs typeface="Verdana"/>
              </a:rPr>
              <a:t>f</a:t>
            </a:r>
            <a:r>
              <a:rPr dirty="0" sz="2750" spc="30">
                <a:latin typeface="Verdana"/>
                <a:cs typeface="Verdana"/>
              </a:rPr>
              <a:t>t</a:t>
            </a:r>
            <a:r>
              <a:rPr dirty="0" sz="2750" spc="-20">
                <a:latin typeface="Verdana"/>
                <a:cs typeface="Verdana"/>
              </a:rPr>
              <a:t>i</a:t>
            </a:r>
            <a:r>
              <a:rPr dirty="0" sz="2750" spc="114">
                <a:latin typeface="Verdana"/>
                <a:cs typeface="Verdana"/>
              </a:rPr>
              <a:t>n</a:t>
            </a:r>
            <a:r>
              <a:rPr dirty="0" sz="2750" spc="170">
                <a:latin typeface="Verdana"/>
                <a:cs typeface="Verdana"/>
              </a:rPr>
              <a:t>g</a:t>
            </a:r>
            <a:r>
              <a:rPr dirty="0" sz="2750" spc="-245">
                <a:latin typeface="Verdana"/>
                <a:cs typeface="Verdana"/>
              </a:rPr>
              <a:t> 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f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-11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9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13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dirty="0" sz="2750" spc="3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105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dirty="0" sz="2750" spc="-20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-15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145">
                <a:solidFill>
                  <a:srgbClr val="332C2C"/>
                </a:solidFill>
                <a:latin typeface="Verdana"/>
                <a:cs typeface="Verdana"/>
              </a:rPr>
              <a:t>p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-95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-409">
                <a:solidFill>
                  <a:srgbClr val="332C2C"/>
                </a:solidFill>
                <a:latin typeface="Verdana"/>
                <a:cs typeface="Verdana"/>
              </a:rPr>
              <a:t>,  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-95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105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dirty="0" sz="2750" spc="-95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17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9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dirty="0" sz="2750" spc="11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dirty="0" sz="2750" spc="105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dirty="0" sz="2750" spc="-20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9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dirty="0" sz="2750" spc="-135">
                <a:solidFill>
                  <a:srgbClr val="332C2C"/>
                </a:solidFill>
                <a:latin typeface="Verdana"/>
                <a:cs typeface="Verdana"/>
              </a:rPr>
              <a:t>y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12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145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24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-95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-9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105">
                <a:solidFill>
                  <a:srgbClr val="332C2C"/>
                </a:solidFill>
                <a:latin typeface="Verdana"/>
                <a:cs typeface="Verdana"/>
              </a:rPr>
              <a:t>d  </a:t>
            </a:r>
            <a:r>
              <a:rPr dirty="0" sz="2750" spc="-65">
                <a:solidFill>
                  <a:srgbClr val="332C2C"/>
                </a:solidFill>
                <a:latin typeface="Verdana"/>
                <a:cs typeface="Verdana"/>
              </a:rPr>
              <a:t>f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9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ili</a:t>
            </a:r>
            <a:r>
              <a:rPr dirty="0" sz="2750" spc="3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3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17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85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ll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145">
                <a:solidFill>
                  <a:srgbClr val="332C2C"/>
                </a:solidFill>
                <a:latin typeface="Verdana"/>
                <a:cs typeface="Verdana"/>
              </a:rPr>
              <a:t>b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-20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3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12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24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17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dirty="0" sz="2750" spc="-245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145">
                <a:latin typeface="Verdana"/>
                <a:cs typeface="Verdana"/>
              </a:rPr>
              <a:t>d</a:t>
            </a:r>
            <a:r>
              <a:rPr dirty="0" sz="2750" spc="20">
                <a:latin typeface="Verdana"/>
                <a:cs typeface="Verdana"/>
              </a:rPr>
              <a:t>e</a:t>
            </a:r>
            <a:r>
              <a:rPr dirty="0" sz="2750" spc="-95">
                <a:latin typeface="Verdana"/>
                <a:cs typeface="Verdana"/>
              </a:rPr>
              <a:t>s</a:t>
            </a:r>
            <a:r>
              <a:rPr dirty="0" sz="2750" spc="-20">
                <a:latin typeface="Verdana"/>
                <a:cs typeface="Verdana"/>
              </a:rPr>
              <a:t>i</a:t>
            </a:r>
            <a:r>
              <a:rPr dirty="0" sz="2750" spc="165">
                <a:latin typeface="Verdana"/>
                <a:cs typeface="Verdana"/>
              </a:rPr>
              <a:t>g</a:t>
            </a:r>
            <a:r>
              <a:rPr dirty="0" sz="2750" spc="85">
                <a:latin typeface="Verdana"/>
                <a:cs typeface="Verdana"/>
              </a:rPr>
              <a:t>n  </a:t>
            </a:r>
            <a:r>
              <a:rPr dirty="0" sz="2750" spc="-20">
                <a:latin typeface="Verdana"/>
                <a:cs typeface="Verdana"/>
              </a:rPr>
              <a:t>t</a:t>
            </a:r>
            <a:r>
              <a:rPr dirty="0" sz="2750" spc="-20">
                <a:latin typeface="Verdana"/>
                <a:cs typeface="Verdana"/>
              </a:rPr>
              <a:t>e</a:t>
            </a:r>
            <a:r>
              <a:rPr dirty="0" sz="2750" spc="-35">
                <a:latin typeface="Verdana"/>
                <a:cs typeface="Verdana"/>
              </a:rPr>
              <a:t>a</a:t>
            </a:r>
            <a:r>
              <a:rPr dirty="0" sz="2750" spc="240">
                <a:latin typeface="Verdana"/>
                <a:cs typeface="Verdana"/>
              </a:rPr>
              <a:t>m</a:t>
            </a:r>
            <a:r>
              <a:rPr dirty="0" sz="2750" spc="-90">
                <a:latin typeface="Verdana"/>
                <a:cs typeface="Verdana"/>
              </a:rPr>
              <a:t>s</a:t>
            </a:r>
            <a:r>
              <a:rPr dirty="0" sz="2750" spc="-245">
                <a:latin typeface="Verdana"/>
                <a:cs typeface="Verdana"/>
              </a:rPr>
              <a:t> </a:t>
            </a:r>
            <a:r>
              <a:rPr dirty="0" sz="2750" spc="3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dirty="0" sz="2750" spc="-11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105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dirty="0" sz="2750" spc="165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105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dirty="0" sz="2750" spc="35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3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dirty="0" sz="2750" spc="25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145">
                <a:solidFill>
                  <a:srgbClr val="332C2C"/>
                </a:solidFill>
                <a:latin typeface="Verdana"/>
                <a:cs typeface="Verdana"/>
              </a:rPr>
              <a:t>p</a:t>
            </a:r>
            <a:r>
              <a:rPr dirty="0" sz="2750" spc="-11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-200">
                <a:solidFill>
                  <a:srgbClr val="332C2C"/>
                </a:solidFill>
                <a:latin typeface="Verdana"/>
                <a:cs typeface="Verdana"/>
              </a:rPr>
              <a:t>j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13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dirty="0" sz="2750" spc="6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-420">
                <a:solidFill>
                  <a:srgbClr val="332C2C"/>
                </a:solidFill>
                <a:latin typeface="Verdana"/>
                <a:cs typeface="Verdana"/>
              </a:rPr>
              <a:t>.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8379803" y="1429499"/>
            <a:ext cx="631253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130"/>
              <a:t>AutoCAD</a:t>
            </a:r>
            <a:r>
              <a:rPr dirty="0" sz="6000" spc="-260"/>
              <a:t> </a:t>
            </a:r>
            <a:r>
              <a:rPr dirty="0" sz="6000" spc="30"/>
              <a:t>for</a:t>
            </a:r>
            <a:r>
              <a:rPr dirty="0" sz="6000" spc="-245"/>
              <a:t> </a:t>
            </a:r>
            <a:r>
              <a:rPr dirty="0" sz="6000" spc="85"/>
              <a:t>Design</a:t>
            </a:r>
            <a:endParaRPr sz="6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961892"/>
            <a:ext cx="18300700" cy="6337935"/>
            <a:chOff x="0" y="3961892"/>
            <a:chExt cx="18300700" cy="63379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961892"/>
              <a:ext cx="18288000" cy="632587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3609302" y="6216619"/>
              <a:ext cx="4679315" cy="4070985"/>
            </a:xfrm>
            <a:custGeom>
              <a:avLst/>
              <a:gdLst/>
              <a:ahLst/>
              <a:cxnLst/>
              <a:rect l="l" t="t" r="r" b="b"/>
              <a:pathLst>
                <a:path w="4679315" h="4070984">
                  <a:moveTo>
                    <a:pt x="0" y="4070378"/>
                  </a:moveTo>
                  <a:lnTo>
                    <a:pt x="49346" y="4043276"/>
                  </a:lnTo>
                  <a:lnTo>
                    <a:pt x="88924" y="4020525"/>
                  </a:lnTo>
                  <a:lnTo>
                    <a:pt x="128075" y="3997173"/>
                  </a:lnTo>
                  <a:lnTo>
                    <a:pt x="166808" y="3973231"/>
                  </a:lnTo>
                  <a:lnTo>
                    <a:pt x="205130" y="3948710"/>
                  </a:lnTo>
                  <a:lnTo>
                    <a:pt x="243050" y="3923620"/>
                  </a:lnTo>
                  <a:lnTo>
                    <a:pt x="280576" y="3897974"/>
                  </a:lnTo>
                  <a:lnTo>
                    <a:pt x="317714" y="3871782"/>
                  </a:lnTo>
                  <a:lnTo>
                    <a:pt x="354474" y="3845056"/>
                  </a:lnTo>
                  <a:lnTo>
                    <a:pt x="390862" y="3817806"/>
                  </a:lnTo>
                  <a:lnTo>
                    <a:pt x="426888" y="3790044"/>
                  </a:lnTo>
                  <a:lnTo>
                    <a:pt x="462558" y="3761780"/>
                  </a:lnTo>
                  <a:lnTo>
                    <a:pt x="497880" y="3733027"/>
                  </a:lnTo>
                  <a:lnTo>
                    <a:pt x="532864" y="3703795"/>
                  </a:lnTo>
                  <a:lnTo>
                    <a:pt x="567516" y="3674095"/>
                  </a:lnTo>
                  <a:lnTo>
                    <a:pt x="601844" y="3643938"/>
                  </a:lnTo>
                  <a:lnTo>
                    <a:pt x="635856" y="3613336"/>
                  </a:lnTo>
                  <a:lnTo>
                    <a:pt x="669560" y="3582300"/>
                  </a:lnTo>
                  <a:lnTo>
                    <a:pt x="702965" y="3550840"/>
                  </a:lnTo>
                  <a:lnTo>
                    <a:pt x="736077" y="3518968"/>
                  </a:lnTo>
                  <a:lnTo>
                    <a:pt x="768905" y="3486696"/>
                  </a:lnTo>
                  <a:lnTo>
                    <a:pt x="801457" y="3454033"/>
                  </a:lnTo>
                  <a:lnTo>
                    <a:pt x="833740" y="3420992"/>
                  </a:lnTo>
                  <a:lnTo>
                    <a:pt x="865763" y="3387584"/>
                  </a:lnTo>
                  <a:lnTo>
                    <a:pt x="897533" y="3353819"/>
                  </a:lnTo>
                  <a:lnTo>
                    <a:pt x="929059" y="3319709"/>
                  </a:lnTo>
                  <a:lnTo>
                    <a:pt x="960347" y="3285264"/>
                  </a:lnTo>
                  <a:lnTo>
                    <a:pt x="991407" y="3250497"/>
                  </a:lnTo>
                  <a:lnTo>
                    <a:pt x="1022245" y="3215418"/>
                  </a:lnTo>
                  <a:lnTo>
                    <a:pt x="1052870" y="3180038"/>
                  </a:lnTo>
                  <a:lnTo>
                    <a:pt x="1083290" y="3144369"/>
                  </a:lnTo>
                  <a:lnTo>
                    <a:pt x="1113513" y="3108421"/>
                  </a:lnTo>
                  <a:lnTo>
                    <a:pt x="1143546" y="3072206"/>
                  </a:lnTo>
                  <a:lnTo>
                    <a:pt x="1173398" y="3035735"/>
                  </a:lnTo>
                  <a:lnTo>
                    <a:pt x="1203075" y="2999019"/>
                  </a:lnTo>
                  <a:lnTo>
                    <a:pt x="1232587" y="2962069"/>
                  </a:lnTo>
                  <a:lnTo>
                    <a:pt x="1261941" y="2924896"/>
                  </a:lnTo>
                  <a:lnTo>
                    <a:pt x="1291145" y="2887511"/>
                  </a:lnTo>
                  <a:lnTo>
                    <a:pt x="1320207" y="2849926"/>
                  </a:lnTo>
                  <a:lnTo>
                    <a:pt x="1349134" y="2812152"/>
                  </a:lnTo>
                  <a:lnTo>
                    <a:pt x="1377935" y="2774200"/>
                  </a:lnTo>
                  <a:lnTo>
                    <a:pt x="1406618" y="2736080"/>
                  </a:lnTo>
                  <a:lnTo>
                    <a:pt x="1435190" y="2697805"/>
                  </a:lnTo>
                  <a:lnTo>
                    <a:pt x="1463659" y="2659385"/>
                  </a:lnTo>
                  <a:lnTo>
                    <a:pt x="1492034" y="2620831"/>
                  </a:lnTo>
                  <a:lnTo>
                    <a:pt x="1520321" y="2582155"/>
                  </a:lnTo>
                  <a:lnTo>
                    <a:pt x="1548530" y="2543367"/>
                  </a:lnTo>
                  <a:lnTo>
                    <a:pt x="1576667" y="2504479"/>
                  </a:lnTo>
                  <a:lnTo>
                    <a:pt x="1604741" y="2465502"/>
                  </a:lnTo>
                  <a:lnTo>
                    <a:pt x="1632760" y="2426447"/>
                  </a:lnTo>
                  <a:lnTo>
                    <a:pt x="1660732" y="2387326"/>
                  </a:lnTo>
                  <a:lnTo>
                    <a:pt x="1688663" y="2348148"/>
                  </a:lnTo>
                  <a:lnTo>
                    <a:pt x="1716563" y="2308926"/>
                  </a:lnTo>
                  <a:lnTo>
                    <a:pt x="1744440" y="2269671"/>
                  </a:lnTo>
                  <a:lnTo>
                    <a:pt x="1772300" y="2230393"/>
                  </a:lnTo>
                  <a:lnTo>
                    <a:pt x="1800153" y="2191104"/>
                  </a:lnTo>
                  <a:lnTo>
                    <a:pt x="1828005" y="2151816"/>
                  </a:lnTo>
                  <a:lnTo>
                    <a:pt x="1855865" y="2112538"/>
                  </a:lnTo>
                  <a:lnTo>
                    <a:pt x="1883741" y="2073283"/>
                  </a:lnTo>
                  <a:lnTo>
                    <a:pt x="1911641" y="2034061"/>
                  </a:lnTo>
                  <a:lnTo>
                    <a:pt x="1939572" y="1994884"/>
                  </a:lnTo>
                  <a:lnTo>
                    <a:pt x="1967543" y="1955762"/>
                  </a:lnTo>
                  <a:lnTo>
                    <a:pt x="1995561" y="1916708"/>
                  </a:lnTo>
                  <a:lnTo>
                    <a:pt x="2023635" y="1877731"/>
                  </a:lnTo>
                  <a:lnTo>
                    <a:pt x="2051772" y="1838843"/>
                  </a:lnTo>
                  <a:lnTo>
                    <a:pt x="2079979" y="1800056"/>
                  </a:lnTo>
                  <a:lnTo>
                    <a:pt x="2108266" y="1761379"/>
                  </a:lnTo>
                  <a:lnTo>
                    <a:pt x="2136639" y="1722826"/>
                  </a:lnTo>
                  <a:lnTo>
                    <a:pt x="2165108" y="1684406"/>
                  </a:lnTo>
                  <a:lnTo>
                    <a:pt x="2193679" y="1646131"/>
                  </a:lnTo>
                  <a:lnTo>
                    <a:pt x="2222360" y="1608011"/>
                  </a:lnTo>
                  <a:lnTo>
                    <a:pt x="2251160" y="1570059"/>
                  </a:lnTo>
                  <a:lnTo>
                    <a:pt x="2280086" y="1532285"/>
                  </a:lnTo>
                  <a:lnTo>
                    <a:pt x="2309146" y="1494700"/>
                  </a:lnTo>
                  <a:lnTo>
                    <a:pt x="2338349" y="1457316"/>
                  </a:lnTo>
                  <a:lnTo>
                    <a:pt x="2367701" y="1420143"/>
                  </a:lnTo>
                  <a:lnTo>
                    <a:pt x="2397212" y="1383193"/>
                  </a:lnTo>
                  <a:lnTo>
                    <a:pt x="2426888" y="1346477"/>
                  </a:lnTo>
                  <a:lnTo>
                    <a:pt x="2456738" y="1310006"/>
                  </a:lnTo>
                  <a:lnTo>
                    <a:pt x="2486770" y="1273791"/>
                  </a:lnTo>
                  <a:lnTo>
                    <a:pt x="2516991" y="1237843"/>
                  </a:lnTo>
                  <a:lnTo>
                    <a:pt x="2547409" y="1202174"/>
                  </a:lnTo>
                  <a:lnTo>
                    <a:pt x="2578033" y="1166794"/>
                  </a:lnTo>
                  <a:lnTo>
                    <a:pt x="2608870" y="1131715"/>
                  </a:lnTo>
                  <a:lnTo>
                    <a:pt x="2639928" y="1096947"/>
                  </a:lnTo>
                  <a:lnTo>
                    <a:pt x="2671215" y="1062503"/>
                  </a:lnTo>
                  <a:lnTo>
                    <a:pt x="2702739" y="1028393"/>
                  </a:lnTo>
                  <a:lnTo>
                    <a:pt x="2734507" y="994628"/>
                  </a:lnTo>
                  <a:lnTo>
                    <a:pt x="2766529" y="961219"/>
                  </a:lnTo>
                  <a:lnTo>
                    <a:pt x="2798810" y="928178"/>
                  </a:lnTo>
                  <a:lnTo>
                    <a:pt x="2831361" y="895516"/>
                  </a:lnTo>
                  <a:lnTo>
                    <a:pt x="2864187" y="863243"/>
                  </a:lnTo>
                  <a:lnTo>
                    <a:pt x="2897298" y="831372"/>
                  </a:lnTo>
                  <a:lnTo>
                    <a:pt x="2930701" y="799912"/>
                  </a:lnTo>
                  <a:lnTo>
                    <a:pt x="2964404" y="768875"/>
                  </a:lnTo>
                  <a:lnTo>
                    <a:pt x="2998415" y="738273"/>
                  </a:lnTo>
                  <a:lnTo>
                    <a:pt x="3032742" y="708117"/>
                  </a:lnTo>
                  <a:lnTo>
                    <a:pt x="3067392" y="678417"/>
                  </a:lnTo>
                  <a:lnTo>
                    <a:pt x="3102374" y="649184"/>
                  </a:lnTo>
                  <a:lnTo>
                    <a:pt x="3137696" y="620431"/>
                  </a:lnTo>
                  <a:lnTo>
                    <a:pt x="3173365" y="592167"/>
                  </a:lnTo>
                  <a:lnTo>
                    <a:pt x="3209389" y="564405"/>
                  </a:lnTo>
                  <a:lnTo>
                    <a:pt x="3245777" y="537155"/>
                  </a:lnTo>
                  <a:lnTo>
                    <a:pt x="3282535" y="510429"/>
                  </a:lnTo>
                  <a:lnTo>
                    <a:pt x="3319673" y="484237"/>
                  </a:lnTo>
                  <a:lnTo>
                    <a:pt x="3357197" y="458590"/>
                  </a:lnTo>
                  <a:lnTo>
                    <a:pt x="3395117" y="433501"/>
                  </a:lnTo>
                  <a:lnTo>
                    <a:pt x="3433439" y="408980"/>
                  </a:lnTo>
                  <a:lnTo>
                    <a:pt x="3472171" y="385037"/>
                  </a:lnTo>
                  <a:lnTo>
                    <a:pt x="3511322" y="361685"/>
                  </a:lnTo>
                  <a:lnTo>
                    <a:pt x="3550899" y="338934"/>
                  </a:lnTo>
                  <a:lnTo>
                    <a:pt x="3590911" y="316796"/>
                  </a:lnTo>
                  <a:lnTo>
                    <a:pt x="3631365" y="295282"/>
                  </a:lnTo>
                  <a:lnTo>
                    <a:pt x="3672269" y="274402"/>
                  </a:lnTo>
                  <a:lnTo>
                    <a:pt x="3713630" y="254168"/>
                  </a:lnTo>
                  <a:lnTo>
                    <a:pt x="3755458" y="234591"/>
                  </a:lnTo>
                  <a:lnTo>
                    <a:pt x="3797759" y="215683"/>
                  </a:lnTo>
                  <a:lnTo>
                    <a:pt x="3840542" y="197454"/>
                  </a:lnTo>
                  <a:lnTo>
                    <a:pt x="3883814" y="179915"/>
                  </a:lnTo>
                  <a:lnTo>
                    <a:pt x="3927584" y="163078"/>
                  </a:lnTo>
                  <a:lnTo>
                    <a:pt x="3971860" y="146954"/>
                  </a:lnTo>
                  <a:lnTo>
                    <a:pt x="4016648" y="131553"/>
                  </a:lnTo>
                  <a:lnTo>
                    <a:pt x="4061957" y="116888"/>
                  </a:lnTo>
                  <a:lnTo>
                    <a:pt x="4107796" y="102969"/>
                  </a:lnTo>
                  <a:lnTo>
                    <a:pt x="4154171" y="89807"/>
                  </a:lnTo>
                  <a:lnTo>
                    <a:pt x="4201092" y="77413"/>
                  </a:lnTo>
                  <a:lnTo>
                    <a:pt x="4248565" y="65799"/>
                  </a:lnTo>
                  <a:lnTo>
                    <a:pt x="4296598" y="54976"/>
                  </a:lnTo>
                  <a:lnTo>
                    <a:pt x="4345200" y="44955"/>
                  </a:lnTo>
                  <a:lnTo>
                    <a:pt x="4394378" y="35747"/>
                  </a:lnTo>
                  <a:lnTo>
                    <a:pt x="4444141" y="27362"/>
                  </a:lnTo>
                  <a:lnTo>
                    <a:pt x="4494496" y="19813"/>
                  </a:lnTo>
                  <a:lnTo>
                    <a:pt x="4545451" y="13111"/>
                  </a:lnTo>
                  <a:lnTo>
                    <a:pt x="4597013" y="7266"/>
                  </a:lnTo>
                  <a:lnTo>
                    <a:pt x="4649192" y="2290"/>
                  </a:lnTo>
                  <a:lnTo>
                    <a:pt x="4678711" y="0"/>
                  </a:lnTo>
                </a:path>
              </a:pathLst>
            </a:custGeom>
            <a:ln w="24999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0" y="548843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975344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27100" y="1219072"/>
            <a:ext cx="974725" cy="315595"/>
          </a:xfrm>
          <a:custGeom>
            <a:avLst/>
            <a:gdLst/>
            <a:ahLst/>
            <a:cxnLst/>
            <a:rect l="l" t="t" r="r" b="b"/>
            <a:pathLst>
              <a:path w="974725" h="315594">
                <a:moveTo>
                  <a:pt x="113074" y="16802"/>
                </a:moveTo>
                <a:lnTo>
                  <a:pt x="0" y="16802"/>
                </a:lnTo>
                <a:lnTo>
                  <a:pt x="0" y="313347"/>
                </a:lnTo>
                <a:lnTo>
                  <a:pt x="46186" y="313347"/>
                </a:lnTo>
                <a:lnTo>
                  <a:pt x="46186" y="224586"/>
                </a:lnTo>
                <a:lnTo>
                  <a:pt x="119518" y="224586"/>
                </a:lnTo>
                <a:lnTo>
                  <a:pt x="125740" y="224320"/>
                </a:lnTo>
                <a:lnTo>
                  <a:pt x="131747" y="223774"/>
                </a:lnTo>
                <a:lnTo>
                  <a:pt x="184130" y="223774"/>
                </a:lnTo>
                <a:lnTo>
                  <a:pt x="176430" y="212979"/>
                </a:lnTo>
                <a:lnTo>
                  <a:pt x="178008" y="212280"/>
                </a:lnTo>
                <a:lnTo>
                  <a:pt x="190999" y="205439"/>
                </a:lnTo>
                <a:lnTo>
                  <a:pt x="202441" y="197204"/>
                </a:lnTo>
                <a:lnTo>
                  <a:pt x="212334" y="187575"/>
                </a:lnTo>
                <a:lnTo>
                  <a:pt x="215956" y="182791"/>
                </a:lnTo>
                <a:lnTo>
                  <a:pt x="46186" y="182791"/>
                </a:lnTo>
                <a:lnTo>
                  <a:pt x="46186" y="58978"/>
                </a:lnTo>
                <a:lnTo>
                  <a:pt x="216252" y="58978"/>
                </a:lnTo>
                <a:lnTo>
                  <a:pt x="212334" y="53782"/>
                </a:lnTo>
                <a:lnTo>
                  <a:pt x="178008" y="29108"/>
                </a:lnTo>
                <a:lnTo>
                  <a:pt x="131155" y="17571"/>
                </a:lnTo>
                <a:lnTo>
                  <a:pt x="113074" y="16802"/>
                </a:lnTo>
                <a:close/>
              </a:path>
              <a:path w="974725" h="315594">
                <a:moveTo>
                  <a:pt x="184130" y="223774"/>
                </a:moveTo>
                <a:lnTo>
                  <a:pt x="131747" y="223774"/>
                </a:lnTo>
                <a:lnTo>
                  <a:pt x="195192" y="313347"/>
                </a:lnTo>
                <a:lnTo>
                  <a:pt x="248017" y="313347"/>
                </a:lnTo>
                <a:lnTo>
                  <a:pt x="184130" y="223774"/>
                </a:lnTo>
                <a:close/>
              </a:path>
              <a:path w="974725" h="315594">
                <a:moveTo>
                  <a:pt x="216252" y="58978"/>
                </a:moveTo>
                <a:lnTo>
                  <a:pt x="112290" y="58978"/>
                </a:lnTo>
                <a:lnTo>
                  <a:pt x="130533" y="59993"/>
                </a:lnTo>
                <a:lnTo>
                  <a:pt x="146297" y="63034"/>
                </a:lnTo>
                <a:lnTo>
                  <a:pt x="178763" y="84102"/>
                </a:lnTo>
                <a:lnTo>
                  <a:pt x="189527" y="121081"/>
                </a:lnTo>
                <a:lnTo>
                  <a:pt x="188331" y="134954"/>
                </a:lnTo>
                <a:lnTo>
                  <a:pt x="159584" y="173736"/>
                </a:lnTo>
                <a:lnTo>
                  <a:pt x="112290" y="182791"/>
                </a:lnTo>
                <a:lnTo>
                  <a:pt x="215956" y="182791"/>
                </a:lnTo>
                <a:lnTo>
                  <a:pt x="234867" y="136562"/>
                </a:lnTo>
                <a:lnTo>
                  <a:pt x="235813" y="121081"/>
                </a:lnTo>
                <a:lnTo>
                  <a:pt x="234867" y="105265"/>
                </a:lnTo>
                <a:lnTo>
                  <a:pt x="232029" y="90620"/>
                </a:lnTo>
                <a:lnTo>
                  <a:pt x="227299" y="77147"/>
                </a:lnTo>
                <a:lnTo>
                  <a:pt x="220677" y="64846"/>
                </a:lnTo>
                <a:lnTo>
                  <a:pt x="216252" y="58978"/>
                </a:lnTo>
                <a:close/>
              </a:path>
              <a:path w="974725" h="315594">
                <a:moveTo>
                  <a:pt x="46186" y="15824"/>
                </a:moveTo>
                <a:lnTo>
                  <a:pt x="45264" y="16802"/>
                </a:lnTo>
                <a:lnTo>
                  <a:pt x="46186" y="16802"/>
                </a:lnTo>
                <a:lnTo>
                  <a:pt x="46186" y="15824"/>
                </a:lnTo>
                <a:close/>
              </a:path>
              <a:path w="974725" h="315594">
                <a:moveTo>
                  <a:pt x="373011" y="84759"/>
                </a:moveTo>
                <a:lnTo>
                  <a:pt x="329248" y="93160"/>
                </a:lnTo>
                <a:lnTo>
                  <a:pt x="293573" y="117401"/>
                </a:lnTo>
                <a:lnTo>
                  <a:pt x="270016" y="154026"/>
                </a:lnTo>
                <a:lnTo>
                  <a:pt x="261882" y="199885"/>
                </a:lnTo>
                <a:lnTo>
                  <a:pt x="262828" y="216132"/>
                </a:lnTo>
                <a:lnTo>
                  <a:pt x="277018" y="259448"/>
                </a:lnTo>
                <a:lnTo>
                  <a:pt x="306258" y="292329"/>
                </a:lnTo>
                <a:lnTo>
                  <a:pt x="347714" y="311594"/>
                </a:lnTo>
                <a:lnTo>
                  <a:pt x="380619" y="315302"/>
                </a:lnTo>
                <a:lnTo>
                  <a:pt x="393785" y="314710"/>
                </a:lnTo>
                <a:lnTo>
                  <a:pt x="441313" y="300161"/>
                </a:lnTo>
                <a:lnTo>
                  <a:pt x="471709" y="273507"/>
                </a:lnTo>
                <a:lnTo>
                  <a:pt x="381406" y="273507"/>
                </a:lnTo>
                <a:lnTo>
                  <a:pt x="370554" y="272940"/>
                </a:lnTo>
                <a:lnTo>
                  <a:pt x="333927" y="259402"/>
                </a:lnTo>
                <a:lnTo>
                  <a:pt x="308982" y="225031"/>
                </a:lnTo>
                <a:lnTo>
                  <a:pt x="307503" y="216966"/>
                </a:lnTo>
                <a:lnTo>
                  <a:pt x="482854" y="216966"/>
                </a:lnTo>
                <a:lnTo>
                  <a:pt x="482917" y="206006"/>
                </a:lnTo>
                <a:lnTo>
                  <a:pt x="483057" y="204571"/>
                </a:lnTo>
                <a:lnTo>
                  <a:pt x="483247" y="203073"/>
                </a:lnTo>
                <a:lnTo>
                  <a:pt x="483349" y="193344"/>
                </a:lnTo>
                <a:lnTo>
                  <a:pt x="482942" y="187007"/>
                </a:lnTo>
                <a:lnTo>
                  <a:pt x="482130" y="180898"/>
                </a:lnTo>
                <a:lnTo>
                  <a:pt x="484416" y="179184"/>
                </a:lnTo>
                <a:lnTo>
                  <a:pt x="307746" y="179184"/>
                </a:lnTo>
                <a:lnTo>
                  <a:pt x="309156" y="172059"/>
                </a:lnTo>
                <a:lnTo>
                  <a:pt x="331288" y="139501"/>
                </a:lnTo>
                <a:lnTo>
                  <a:pt x="373011" y="125768"/>
                </a:lnTo>
                <a:lnTo>
                  <a:pt x="459599" y="125768"/>
                </a:lnTo>
                <a:lnTo>
                  <a:pt x="452051" y="116766"/>
                </a:lnTo>
                <a:lnTo>
                  <a:pt x="416852" y="92946"/>
                </a:lnTo>
                <a:lnTo>
                  <a:pt x="388487" y="85669"/>
                </a:lnTo>
                <a:lnTo>
                  <a:pt x="373011" y="84759"/>
                </a:lnTo>
                <a:close/>
              </a:path>
              <a:path w="974725" h="315594">
                <a:moveTo>
                  <a:pt x="524713" y="86817"/>
                </a:moveTo>
                <a:lnTo>
                  <a:pt x="476973" y="86817"/>
                </a:lnTo>
                <a:lnTo>
                  <a:pt x="577545" y="313347"/>
                </a:lnTo>
                <a:lnTo>
                  <a:pt x="617474" y="313347"/>
                </a:lnTo>
                <a:lnTo>
                  <a:pt x="644184" y="253479"/>
                </a:lnTo>
                <a:lnTo>
                  <a:pt x="598030" y="253479"/>
                </a:lnTo>
                <a:lnTo>
                  <a:pt x="524713" y="86817"/>
                </a:lnTo>
                <a:close/>
              </a:path>
              <a:path w="974725" h="315594">
                <a:moveTo>
                  <a:pt x="445846" y="241579"/>
                </a:moveTo>
                <a:lnTo>
                  <a:pt x="413918" y="267449"/>
                </a:lnTo>
                <a:lnTo>
                  <a:pt x="381406" y="273507"/>
                </a:lnTo>
                <a:lnTo>
                  <a:pt x="471709" y="273507"/>
                </a:lnTo>
                <a:lnTo>
                  <a:pt x="472605" y="272529"/>
                </a:lnTo>
                <a:lnTo>
                  <a:pt x="445846" y="241579"/>
                </a:lnTo>
                <a:close/>
              </a:path>
              <a:path w="974725" h="315594">
                <a:moveTo>
                  <a:pt x="718540" y="86817"/>
                </a:moveTo>
                <a:lnTo>
                  <a:pt x="672350" y="86817"/>
                </a:lnTo>
                <a:lnTo>
                  <a:pt x="598030" y="253479"/>
                </a:lnTo>
                <a:lnTo>
                  <a:pt x="644184" y="253479"/>
                </a:lnTo>
                <a:lnTo>
                  <a:pt x="718540" y="86817"/>
                </a:lnTo>
                <a:close/>
              </a:path>
              <a:path w="974725" h="315594">
                <a:moveTo>
                  <a:pt x="459599" y="125768"/>
                </a:moveTo>
                <a:lnTo>
                  <a:pt x="373011" y="125768"/>
                </a:lnTo>
                <a:lnTo>
                  <a:pt x="382565" y="126324"/>
                </a:lnTo>
                <a:lnTo>
                  <a:pt x="420891" y="145254"/>
                </a:lnTo>
                <a:lnTo>
                  <a:pt x="437464" y="179184"/>
                </a:lnTo>
                <a:lnTo>
                  <a:pt x="481901" y="179184"/>
                </a:lnTo>
                <a:lnTo>
                  <a:pt x="468998" y="140030"/>
                </a:lnTo>
                <a:lnTo>
                  <a:pt x="461194" y="127671"/>
                </a:lnTo>
                <a:lnTo>
                  <a:pt x="459599" y="125768"/>
                </a:lnTo>
                <a:close/>
              </a:path>
              <a:path w="974725" h="315594">
                <a:moveTo>
                  <a:pt x="768121" y="0"/>
                </a:moveTo>
                <a:lnTo>
                  <a:pt x="752043" y="0"/>
                </a:lnTo>
                <a:lnTo>
                  <a:pt x="745172" y="2743"/>
                </a:lnTo>
                <a:lnTo>
                  <a:pt x="733844" y="13677"/>
                </a:lnTo>
                <a:lnTo>
                  <a:pt x="731012" y="20383"/>
                </a:lnTo>
                <a:lnTo>
                  <a:pt x="731012" y="36195"/>
                </a:lnTo>
                <a:lnTo>
                  <a:pt x="733806" y="42938"/>
                </a:lnTo>
                <a:lnTo>
                  <a:pt x="739406" y="48539"/>
                </a:lnTo>
                <a:lnTo>
                  <a:pt x="745070" y="54140"/>
                </a:lnTo>
                <a:lnTo>
                  <a:pt x="751979" y="56934"/>
                </a:lnTo>
                <a:lnTo>
                  <a:pt x="768578" y="56934"/>
                </a:lnTo>
                <a:lnTo>
                  <a:pt x="775538" y="54140"/>
                </a:lnTo>
                <a:lnTo>
                  <a:pt x="786472" y="42938"/>
                </a:lnTo>
                <a:lnTo>
                  <a:pt x="789155" y="36195"/>
                </a:lnTo>
                <a:lnTo>
                  <a:pt x="789216" y="19824"/>
                </a:lnTo>
                <a:lnTo>
                  <a:pt x="786345" y="13182"/>
                </a:lnTo>
                <a:lnTo>
                  <a:pt x="780618" y="7912"/>
                </a:lnTo>
                <a:lnTo>
                  <a:pt x="774954" y="2641"/>
                </a:lnTo>
                <a:lnTo>
                  <a:pt x="768121" y="0"/>
                </a:lnTo>
                <a:close/>
              </a:path>
              <a:path w="974725" h="315594">
                <a:moveTo>
                  <a:pt x="782370" y="86817"/>
                </a:moveTo>
                <a:lnTo>
                  <a:pt x="737463" y="86817"/>
                </a:lnTo>
                <a:lnTo>
                  <a:pt x="737463" y="313347"/>
                </a:lnTo>
                <a:lnTo>
                  <a:pt x="782370" y="313347"/>
                </a:lnTo>
                <a:lnTo>
                  <a:pt x="782370" y="86817"/>
                </a:lnTo>
                <a:close/>
              </a:path>
              <a:path w="974725" h="315594">
                <a:moveTo>
                  <a:pt x="894740" y="126949"/>
                </a:moveTo>
                <a:lnTo>
                  <a:pt x="849820" y="126949"/>
                </a:lnTo>
                <a:lnTo>
                  <a:pt x="849820" y="245872"/>
                </a:lnTo>
                <a:lnTo>
                  <a:pt x="860139" y="286830"/>
                </a:lnTo>
                <a:lnTo>
                  <a:pt x="890268" y="310711"/>
                </a:lnTo>
                <a:lnTo>
                  <a:pt x="919632" y="315302"/>
                </a:lnTo>
                <a:lnTo>
                  <a:pt x="926445" y="315052"/>
                </a:lnTo>
                <a:lnTo>
                  <a:pt x="967109" y="300184"/>
                </a:lnTo>
                <a:lnTo>
                  <a:pt x="974217" y="294208"/>
                </a:lnTo>
                <a:lnTo>
                  <a:pt x="964578" y="274396"/>
                </a:lnTo>
                <a:lnTo>
                  <a:pt x="913549" y="274396"/>
                </a:lnTo>
                <a:lnTo>
                  <a:pt x="906513" y="271881"/>
                </a:lnTo>
                <a:lnTo>
                  <a:pt x="901763" y="266865"/>
                </a:lnTo>
                <a:lnTo>
                  <a:pt x="897077" y="261861"/>
                </a:lnTo>
                <a:lnTo>
                  <a:pt x="894740" y="254304"/>
                </a:lnTo>
                <a:lnTo>
                  <a:pt x="894740" y="126949"/>
                </a:lnTo>
                <a:close/>
              </a:path>
              <a:path w="974725" h="315594">
                <a:moveTo>
                  <a:pt x="956830" y="258470"/>
                </a:moveTo>
                <a:lnTo>
                  <a:pt x="947863" y="265437"/>
                </a:lnTo>
                <a:lnTo>
                  <a:pt x="939211" y="270414"/>
                </a:lnTo>
                <a:lnTo>
                  <a:pt x="930875" y="273400"/>
                </a:lnTo>
                <a:lnTo>
                  <a:pt x="922858" y="274396"/>
                </a:lnTo>
                <a:lnTo>
                  <a:pt x="964578" y="274396"/>
                </a:lnTo>
                <a:lnTo>
                  <a:pt x="956830" y="258470"/>
                </a:lnTo>
                <a:close/>
              </a:path>
              <a:path w="974725" h="315594">
                <a:moveTo>
                  <a:pt x="958786" y="86817"/>
                </a:moveTo>
                <a:lnTo>
                  <a:pt x="812228" y="86817"/>
                </a:lnTo>
                <a:lnTo>
                  <a:pt x="812228" y="126949"/>
                </a:lnTo>
                <a:lnTo>
                  <a:pt x="958786" y="126949"/>
                </a:lnTo>
                <a:lnTo>
                  <a:pt x="958786" y="86817"/>
                </a:lnTo>
                <a:close/>
              </a:path>
              <a:path w="974725" h="315594">
                <a:moveTo>
                  <a:pt x="894740" y="40335"/>
                </a:moveTo>
                <a:lnTo>
                  <a:pt x="849820" y="40335"/>
                </a:lnTo>
                <a:lnTo>
                  <a:pt x="849820" y="86817"/>
                </a:lnTo>
                <a:lnTo>
                  <a:pt x="894740" y="86817"/>
                </a:lnTo>
                <a:lnTo>
                  <a:pt x="894740" y="40335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31768" y="1217028"/>
            <a:ext cx="7306424" cy="394982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927100" y="1219072"/>
            <a:ext cx="974725" cy="315595"/>
          </a:xfrm>
          <a:custGeom>
            <a:avLst/>
            <a:gdLst/>
            <a:ahLst/>
            <a:cxnLst/>
            <a:rect l="l" t="t" r="r" b="b"/>
            <a:pathLst>
              <a:path w="974725" h="315594">
                <a:moveTo>
                  <a:pt x="113074" y="16802"/>
                </a:moveTo>
                <a:lnTo>
                  <a:pt x="0" y="16802"/>
                </a:lnTo>
                <a:lnTo>
                  <a:pt x="0" y="313347"/>
                </a:lnTo>
                <a:lnTo>
                  <a:pt x="46186" y="313347"/>
                </a:lnTo>
                <a:lnTo>
                  <a:pt x="46186" y="224586"/>
                </a:lnTo>
                <a:lnTo>
                  <a:pt x="119518" y="224586"/>
                </a:lnTo>
                <a:lnTo>
                  <a:pt x="125740" y="224320"/>
                </a:lnTo>
                <a:lnTo>
                  <a:pt x="131747" y="223774"/>
                </a:lnTo>
                <a:lnTo>
                  <a:pt x="184130" y="223774"/>
                </a:lnTo>
                <a:lnTo>
                  <a:pt x="176430" y="212979"/>
                </a:lnTo>
                <a:lnTo>
                  <a:pt x="178008" y="212280"/>
                </a:lnTo>
                <a:lnTo>
                  <a:pt x="190999" y="205439"/>
                </a:lnTo>
                <a:lnTo>
                  <a:pt x="202441" y="197204"/>
                </a:lnTo>
                <a:lnTo>
                  <a:pt x="212334" y="187575"/>
                </a:lnTo>
                <a:lnTo>
                  <a:pt x="215956" y="182791"/>
                </a:lnTo>
                <a:lnTo>
                  <a:pt x="46186" y="182791"/>
                </a:lnTo>
                <a:lnTo>
                  <a:pt x="46186" y="58978"/>
                </a:lnTo>
                <a:lnTo>
                  <a:pt x="216252" y="58978"/>
                </a:lnTo>
                <a:lnTo>
                  <a:pt x="212334" y="53782"/>
                </a:lnTo>
                <a:lnTo>
                  <a:pt x="178008" y="29108"/>
                </a:lnTo>
                <a:lnTo>
                  <a:pt x="131155" y="17571"/>
                </a:lnTo>
                <a:lnTo>
                  <a:pt x="113074" y="16802"/>
                </a:lnTo>
                <a:close/>
              </a:path>
              <a:path w="974725" h="315594">
                <a:moveTo>
                  <a:pt x="184130" y="223774"/>
                </a:moveTo>
                <a:lnTo>
                  <a:pt x="131747" y="223774"/>
                </a:lnTo>
                <a:lnTo>
                  <a:pt x="195192" y="313347"/>
                </a:lnTo>
                <a:lnTo>
                  <a:pt x="248017" y="313347"/>
                </a:lnTo>
                <a:lnTo>
                  <a:pt x="184130" y="223774"/>
                </a:lnTo>
                <a:close/>
              </a:path>
              <a:path w="974725" h="315594">
                <a:moveTo>
                  <a:pt x="216252" y="58978"/>
                </a:moveTo>
                <a:lnTo>
                  <a:pt x="112290" y="58978"/>
                </a:lnTo>
                <a:lnTo>
                  <a:pt x="130533" y="59993"/>
                </a:lnTo>
                <a:lnTo>
                  <a:pt x="146297" y="63034"/>
                </a:lnTo>
                <a:lnTo>
                  <a:pt x="178763" y="84102"/>
                </a:lnTo>
                <a:lnTo>
                  <a:pt x="189527" y="121081"/>
                </a:lnTo>
                <a:lnTo>
                  <a:pt x="188331" y="134954"/>
                </a:lnTo>
                <a:lnTo>
                  <a:pt x="159584" y="173736"/>
                </a:lnTo>
                <a:lnTo>
                  <a:pt x="112290" y="182791"/>
                </a:lnTo>
                <a:lnTo>
                  <a:pt x="215956" y="182791"/>
                </a:lnTo>
                <a:lnTo>
                  <a:pt x="234867" y="136562"/>
                </a:lnTo>
                <a:lnTo>
                  <a:pt x="235813" y="121081"/>
                </a:lnTo>
                <a:lnTo>
                  <a:pt x="234867" y="105265"/>
                </a:lnTo>
                <a:lnTo>
                  <a:pt x="232029" y="90620"/>
                </a:lnTo>
                <a:lnTo>
                  <a:pt x="227299" y="77147"/>
                </a:lnTo>
                <a:lnTo>
                  <a:pt x="220677" y="64846"/>
                </a:lnTo>
                <a:lnTo>
                  <a:pt x="216252" y="58978"/>
                </a:lnTo>
                <a:close/>
              </a:path>
              <a:path w="974725" h="315594">
                <a:moveTo>
                  <a:pt x="46186" y="15824"/>
                </a:moveTo>
                <a:lnTo>
                  <a:pt x="45264" y="16802"/>
                </a:lnTo>
                <a:lnTo>
                  <a:pt x="46186" y="16802"/>
                </a:lnTo>
                <a:lnTo>
                  <a:pt x="46186" y="15824"/>
                </a:lnTo>
                <a:close/>
              </a:path>
              <a:path w="974725" h="315594">
                <a:moveTo>
                  <a:pt x="373011" y="84759"/>
                </a:moveTo>
                <a:lnTo>
                  <a:pt x="329248" y="93160"/>
                </a:lnTo>
                <a:lnTo>
                  <a:pt x="293573" y="117401"/>
                </a:lnTo>
                <a:lnTo>
                  <a:pt x="270016" y="154026"/>
                </a:lnTo>
                <a:lnTo>
                  <a:pt x="261882" y="199885"/>
                </a:lnTo>
                <a:lnTo>
                  <a:pt x="262828" y="216132"/>
                </a:lnTo>
                <a:lnTo>
                  <a:pt x="277018" y="259448"/>
                </a:lnTo>
                <a:lnTo>
                  <a:pt x="306258" y="292329"/>
                </a:lnTo>
                <a:lnTo>
                  <a:pt x="347714" y="311594"/>
                </a:lnTo>
                <a:lnTo>
                  <a:pt x="380619" y="315302"/>
                </a:lnTo>
                <a:lnTo>
                  <a:pt x="393785" y="314710"/>
                </a:lnTo>
                <a:lnTo>
                  <a:pt x="441313" y="300161"/>
                </a:lnTo>
                <a:lnTo>
                  <a:pt x="471709" y="273507"/>
                </a:lnTo>
                <a:lnTo>
                  <a:pt x="381406" y="273507"/>
                </a:lnTo>
                <a:lnTo>
                  <a:pt x="370554" y="272940"/>
                </a:lnTo>
                <a:lnTo>
                  <a:pt x="333927" y="259402"/>
                </a:lnTo>
                <a:lnTo>
                  <a:pt x="308982" y="225031"/>
                </a:lnTo>
                <a:lnTo>
                  <a:pt x="307503" y="216966"/>
                </a:lnTo>
                <a:lnTo>
                  <a:pt x="482854" y="216966"/>
                </a:lnTo>
                <a:lnTo>
                  <a:pt x="482917" y="206006"/>
                </a:lnTo>
                <a:lnTo>
                  <a:pt x="483057" y="204571"/>
                </a:lnTo>
                <a:lnTo>
                  <a:pt x="483247" y="203073"/>
                </a:lnTo>
                <a:lnTo>
                  <a:pt x="483349" y="193344"/>
                </a:lnTo>
                <a:lnTo>
                  <a:pt x="482942" y="187007"/>
                </a:lnTo>
                <a:lnTo>
                  <a:pt x="482130" y="180898"/>
                </a:lnTo>
                <a:lnTo>
                  <a:pt x="484416" y="179184"/>
                </a:lnTo>
                <a:lnTo>
                  <a:pt x="307746" y="179184"/>
                </a:lnTo>
                <a:lnTo>
                  <a:pt x="309156" y="172059"/>
                </a:lnTo>
                <a:lnTo>
                  <a:pt x="331288" y="139501"/>
                </a:lnTo>
                <a:lnTo>
                  <a:pt x="373011" y="125768"/>
                </a:lnTo>
                <a:lnTo>
                  <a:pt x="459599" y="125768"/>
                </a:lnTo>
                <a:lnTo>
                  <a:pt x="452051" y="116766"/>
                </a:lnTo>
                <a:lnTo>
                  <a:pt x="416852" y="92946"/>
                </a:lnTo>
                <a:lnTo>
                  <a:pt x="388487" y="85669"/>
                </a:lnTo>
                <a:lnTo>
                  <a:pt x="373011" y="84759"/>
                </a:lnTo>
                <a:close/>
              </a:path>
              <a:path w="974725" h="315594">
                <a:moveTo>
                  <a:pt x="524713" y="86817"/>
                </a:moveTo>
                <a:lnTo>
                  <a:pt x="476973" y="86817"/>
                </a:lnTo>
                <a:lnTo>
                  <a:pt x="577545" y="313347"/>
                </a:lnTo>
                <a:lnTo>
                  <a:pt x="617474" y="313347"/>
                </a:lnTo>
                <a:lnTo>
                  <a:pt x="644184" y="253479"/>
                </a:lnTo>
                <a:lnTo>
                  <a:pt x="598030" y="253479"/>
                </a:lnTo>
                <a:lnTo>
                  <a:pt x="524713" y="86817"/>
                </a:lnTo>
                <a:close/>
              </a:path>
              <a:path w="974725" h="315594">
                <a:moveTo>
                  <a:pt x="445846" y="241579"/>
                </a:moveTo>
                <a:lnTo>
                  <a:pt x="413918" y="267449"/>
                </a:lnTo>
                <a:lnTo>
                  <a:pt x="381406" y="273507"/>
                </a:lnTo>
                <a:lnTo>
                  <a:pt x="471709" y="273507"/>
                </a:lnTo>
                <a:lnTo>
                  <a:pt x="472605" y="272529"/>
                </a:lnTo>
                <a:lnTo>
                  <a:pt x="445846" y="241579"/>
                </a:lnTo>
                <a:close/>
              </a:path>
              <a:path w="974725" h="315594">
                <a:moveTo>
                  <a:pt x="718540" y="86817"/>
                </a:moveTo>
                <a:lnTo>
                  <a:pt x="672350" y="86817"/>
                </a:lnTo>
                <a:lnTo>
                  <a:pt x="598030" y="253479"/>
                </a:lnTo>
                <a:lnTo>
                  <a:pt x="644184" y="253479"/>
                </a:lnTo>
                <a:lnTo>
                  <a:pt x="718540" y="86817"/>
                </a:lnTo>
                <a:close/>
              </a:path>
              <a:path w="974725" h="315594">
                <a:moveTo>
                  <a:pt x="459599" y="125768"/>
                </a:moveTo>
                <a:lnTo>
                  <a:pt x="373011" y="125768"/>
                </a:lnTo>
                <a:lnTo>
                  <a:pt x="382565" y="126324"/>
                </a:lnTo>
                <a:lnTo>
                  <a:pt x="420891" y="145254"/>
                </a:lnTo>
                <a:lnTo>
                  <a:pt x="437464" y="179184"/>
                </a:lnTo>
                <a:lnTo>
                  <a:pt x="481901" y="179184"/>
                </a:lnTo>
                <a:lnTo>
                  <a:pt x="468998" y="140030"/>
                </a:lnTo>
                <a:lnTo>
                  <a:pt x="461194" y="127671"/>
                </a:lnTo>
                <a:lnTo>
                  <a:pt x="459599" y="125768"/>
                </a:lnTo>
                <a:close/>
              </a:path>
              <a:path w="974725" h="315594">
                <a:moveTo>
                  <a:pt x="768121" y="0"/>
                </a:moveTo>
                <a:lnTo>
                  <a:pt x="752043" y="0"/>
                </a:lnTo>
                <a:lnTo>
                  <a:pt x="745172" y="2743"/>
                </a:lnTo>
                <a:lnTo>
                  <a:pt x="733844" y="13677"/>
                </a:lnTo>
                <a:lnTo>
                  <a:pt x="731012" y="20383"/>
                </a:lnTo>
                <a:lnTo>
                  <a:pt x="731012" y="36195"/>
                </a:lnTo>
                <a:lnTo>
                  <a:pt x="733806" y="42938"/>
                </a:lnTo>
                <a:lnTo>
                  <a:pt x="739406" y="48539"/>
                </a:lnTo>
                <a:lnTo>
                  <a:pt x="745070" y="54140"/>
                </a:lnTo>
                <a:lnTo>
                  <a:pt x="751979" y="56934"/>
                </a:lnTo>
                <a:lnTo>
                  <a:pt x="768578" y="56934"/>
                </a:lnTo>
                <a:lnTo>
                  <a:pt x="775538" y="54140"/>
                </a:lnTo>
                <a:lnTo>
                  <a:pt x="786472" y="42938"/>
                </a:lnTo>
                <a:lnTo>
                  <a:pt x="789155" y="36195"/>
                </a:lnTo>
                <a:lnTo>
                  <a:pt x="789216" y="19824"/>
                </a:lnTo>
                <a:lnTo>
                  <a:pt x="786345" y="13182"/>
                </a:lnTo>
                <a:lnTo>
                  <a:pt x="780618" y="7912"/>
                </a:lnTo>
                <a:lnTo>
                  <a:pt x="774954" y="2641"/>
                </a:lnTo>
                <a:lnTo>
                  <a:pt x="768121" y="0"/>
                </a:lnTo>
                <a:close/>
              </a:path>
              <a:path w="974725" h="315594">
                <a:moveTo>
                  <a:pt x="782370" y="86817"/>
                </a:moveTo>
                <a:lnTo>
                  <a:pt x="737463" y="86817"/>
                </a:lnTo>
                <a:lnTo>
                  <a:pt x="737463" y="313347"/>
                </a:lnTo>
                <a:lnTo>
                  <a:pt x="782370" y="313347"/>
                </a:lnTo>
                <a:lnTo>
                  <a:pt x="782370" y="86817"/>
                </a:lnTo>
                <a:close/>
              </a:path>
              <a:path w="974725" h="315594">
                <a:moveTo>
                  <a:pt x="894740" y="126949"/>
                </a:moveTo>
                <a:lnTo>
                  <a:pt x="849820" y="126949"/>
                </a:lnTo>
                <a:lnTo>
                  <a:pt x="849820" y="245872"/>
                </a:lnTo>
                <a:lnTo>
                  <a:pt x="860139" y="286830"/>
                </a:lnTo>
                <a:lnTo>
                  <a:pt x="890268" y="310711"/>
                </a:lnTo>
                <a:lnTo>
                  <a:pt x="919632" y="315302"/>
                </a:lnTo>
                <a:lnTo>
                  <a:pt x="926445" y="315052"/>
                </a:lnTo>
                <a:lnTo>
                  <a:pt x="967109" y="300184"/>
                </a:lnTo>
                <a:lnTo>
                  <a:pt x="974217" y="294208"/>
                </a:lnTo>
                <a:lnTo>
                  <a:pt x="964578" y="274396"/>
                </a:lnTo>
                <a:lnTo>
                  <a:pt x="913549" y="274396"/>
                </a:lnTo>
                <a:lnTo>
                  <a:pt x="906513" y="271881"/>
                </a:lnTo>
                <a:lnTo>
                  <a:pt x="901763" y="266865"/>
                </a:lnTo>
                <a:lnTo>
                  <a:pt x="897077" y="261861"/>
                </a:lnTo>
                <a:lnTo>
                  <a:pt x="894740" y="254304"/>
                </a:lnTo>
                <a:lnTo>
                  <a:pt x="894740" y="126949"/>
                </a:lnTo>
                <a:close/>
              </a:path>
              <a:path w="974725" h="315594">
                <a:moveTo>
                  <a:pt x="956830" y="258470"/>
                </a:moveTo>
                <a:lnTo>
                  <a:pt x="947863" y="265437"/>
                </a:lnTo>
                <a:lnTo>
                  <a:pt x="939211" y="270414"/>
                </a:lnTo>
                <a:lnTo>
                  <a:pt x="930875" y="273400"/>
                </a:lnTo>
                <a:lnTo>
                  <a:pt x="922858" y="274396"/>
                </a:lnTo>
                <a:lnTo>
                  <a:pt x="964578" y="274396"/>
                </a:lnTo>
                <a:lnTo>
                  <a:pt x="956830" y="258470"/>
                </a:lnTo>
                <a:close/>
              </a:path>
              <a:path w="974725" h="315594">
                <a:moveTo>
                  <a:pt x="958786" y="86817"/>
                </a:moveTo>
                <a:lnTo>
                  <a:pt x="812228" y="86817"/>
                </a:lnTo>
                <a:lnTo>
                  <a:pt x="812228" y="126949"/>
                </a:lnTo>
                <a:lnTo>
                  <a:pt x="958786" y="126949"/>
                </a:lnTo>
                <a:lnTo>
                  <a:pt x="958786" y="86817"/>
                </a:lnTo>
                <a:close/>
              </a:path>
              <a:path w="974725" h="315594">
                <a:moveTo>
                  <a:pt x="894740" y="40335"/>
                </a:moveTo>
                <a:lnTo>
                  <a:pt x="849820" y="40335"/>
                </a:lnTo>
                <a:lnTo>
                  <a:pt x="849820" y="86817"/>
                </a:lnTo>
                <a:lnTo>
                  <a:pt x="894740" y="86817"/>
                </a:lnTo>
                <a:lnTo>
                  <a:pt x="894740" y="40335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68799" y="1119765"/>
            <a:ext cx="16292194" cy="1819910"/>
          </a:xfrm>
          <a:prstGeom prst="rect"/>
        </p:spPr>
        <p:txBody>
          <a:bodyPr wrap="square" lIns="0" tIns="62229" rIns="0" bIns="0" rtlCol="0" vert="horz">
            <a:spAutoFit/>
          </a:bodyPr>
          <a:lstStyle/>
          <a:p>
            <a:pPr marL="12700" marR="5080">
              <a:lnSpc>
                <a:spcPts val="3450"/>
              </a:lnSpc>
              <a:spcBef>
                <a:spcPts val="489"/>
              </a:spcBef>
            </a:pPr>
            <a:r>
              <a:rPr dirty="0" sz="3150" spc="-15">
                <a:solidFill>
                  <a:srgbClr val="000000"/>
                </a:solidFill>
                <a:latin typeface="Verdana"/>
                <a:cs typeface="Verdana"/>
              </a:rPr>
              <a:t>Revit</a:t>
            </a:r>
            <a:r>
              <a:rPr dirty="0" sz="3150" spc="-275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3150" spc="45">
                <a:latin typeface="Verdana"/>
                <a:cs typeface="Verdana"/>
              </a:rPr>
              <a:t>enhances</a:t>
            </a:r>
            <a:r>
              <a:rPr dirty="0" sz="3150" spc="-275">
                <a:latin typeface="Verdana"/>
                <a:cs typeface="Verdana"/>
              </a:rPr>
              <a:t> </a:t>
            </a:r>
            <a:r>
              <a:rPr dirty="0" sz="3150" spc="60">
                <a:latin typeface="Verdana"/>
                <a:cs typeface="Verdana"/>
              </a:rPr>
              <a:t>the</a:t>
            </a:r>
            <a:r>
              <a:rPr dirty="0" sz="3150" spc="-275">
                <a:latin typeface="Verdana"/>
                <a:cs typeface="Verdana"/>
              </a:rPr>
              <a:t> </a:t>
            </a:r>
            <a:r>
              <a:rPr dirty="0" sz="3150" spc="60">
                <a:latin typeface="Verdana"/>
                <a:cs typeface="Verdana"/>
              </a:rPr>
              <a:t>design</a:t>
            </a:r>
            <a:r>
              <a:rPr dirty="0" sz="3150" spc="-270">
                <a:latin typeface="Verdana"/>
                <a:cs typeface="Verdana"/>
              </a:rPr>
              <a:t> </a:t>
            </a:r>
            <a:r>
              <a:rPr dirty="0" sz="3150">
                <a:latin typeface="Verdana"/>
                <a:cs typeface="Verdana"/>
              </a:rPr>
              <a:t>process</a:t>
            </a:r>
            <a:r>
              <a:rPr dirty="0" sz="3150" spc="-275">
                <a:latin typeface="Verdana"/>
                <a:cs typeface="Verdana"/>
              </a:rPr>
              <a:t> </a:t>
            </a:r>
            <a:r>
              <a:rPr dirty="0" sz="3150" spc="75">
                <a:latin typeface="Verdana"/>
                <a:cs typeface="Verdana"/>
              </a:rPr>
              <a:t>through</a:t>
            </a:r>
            <a:r>
              <a:rPr dirty="0" sz="3150" spc="-275">
                <a:latin typeface="Verdana"/>
                <a:cs typeface="Verdana"/>
              </a:rPr>
              <a:t> </a:t>
            </a:r>
            <a:r>
              <a:rPr dirty="0" sz="3150" spc="90">
                <a:solidFill>
                  <a:srgbClr val="000000"/>
                </a:solidFill>
                <a:latin typeface="Verdana"/>
                <a:cs typeface="Verdana"/>
              </a:rPr>
              <a:t>Building</a:t>
            </a:r>
            <a:r>
              <a:rPr dirty="0" sz="3150" spc="-275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3150" spc="5">
                <a:solidFill>
                  <a:srgbClr val="000000"/>
                </a:solidFill>
                <a:latin typeface="Verdana"/>
                <a:cs typeface="Verdana"/>
              </a:rPr>
              <a:t>Information</a:t>
            </a:r>
            <a:r>
              <a:rPr dirty="0" sz="3150" spc="-27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3150" spc="105">
                <a:solidFill>
                  <a:srgbClr val="000000"/>
                </a:solidFill>
                <a:latin typeface="Verdana"/>
                <a:cs typeface="Verdana"/>
              </a:rPr>
              <a:t>Modeling</a:t>
            </a:r>
            <a:r>
              <a:rPr dirty="0" sz="3150" spc="-275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3150" spc="-185">
                <a:solidFill>
                  <a:srgbClr val="000000"/>
                </a:solidFill>
                <a:latin typeface="Verdana"/>
                <a:cs typeface="Verdana"/>
              </a:rPr>
              <a:t>(BIM)</a:t>
            </a:r>
            <a:r>
              <a:rPr dirty="0" sz="3150" spc="-185">
                <a:latin typeface="Verdana"/>
                <a:cs typeface="Verdana"/>
              </a:rPr>
              <a:t>. </a:t>
            </a:r>
            <a:r>
              <a:rPr dirty="0" sz="3150" spc="-1095">
                <a:latin typeface="Verdana"/>
                <a:cs typeface="Verdana"/>
              </a:rPr>
              <a:t> </a:t>
            </a:r>
            <a:r>
              <a:rPr dirty="0" sz="3150" spc="-175">
                <a:latin typeface="Verdana"/>
                <a:cs typeface="Verdana"/>
              </a:rPr>
              <a:t>It </a:t>
            </a:r>
            <a:r>
              <a:rPr dirty="0" sz="3150" spc="-5">
                <a:latin typeface="Verdana"/>
                <a:cs typeface="Verdana"/>
              </a:rPr>
              <a:t>allows </a:t>
            </a:r>
            <a:r>
              <a:rPr dirty="0" sz="3150" spc="-35">
                <a:latin typeface="Verdana"/>
                <a:cs typeface="Verdana"/>
              </a:rPr>
              <a:t>for </a:t>
            </a:r>
            <a:r>
              <a:rPr dirty="0" sz="3150" spc="-15">
                <a:latin typeface="Verdana"/>
                <a:cs typeface="Verdana"/>
              </a:rPr>
              <a:t>real-time </a:t>
            </a:r>
            <a:r>
              <a:rPr dirty="0" sz="3150" spc="40">
                <a:latin typeface="Verdana"/>
                <a:cs typeface="Verdana"/>
              </a:rPr>
              <a:t>updates </a:t>
            </a:r>
            <a:r>
              <a:rPr dirty="0" sz="3150" spc="85">
                <a:latin typeface="Verdana"/>
                <a:cs typeface="Verdana"/>
              </a:rPr>
              <a:t>and </a:t>
            </a:r>
            <a:r>
              <a:rPr dirty="0" sz="3150" spc="40">
                <a:latin typeface="Verdana"/>
                <a:cs typeface="Verdana"/>
              </a:rPr>
              <a:t>coordination </a:t>
            </a:r>
            <a:r>
              <a:rPr dirty="0" sz="3150" spc="120">
                <a:latin typeface="Verdana"/>
                <a:cs typeface="Verdana"/>
              </a:rPr>
              <a:t>among </a:t>
            </a:r>
            <a:r>
              <a:rPr dirty="0" sz="3150" spc="-45">
                <a:latin typeface="Verdana"/>
                <a:cs typeface="Verdana"/>
              </a:rPr>
              <a:t>various </a:t>
            </a:r>
            <a:r>
              <a:rPr dirty="0" sz="3150" spc="-20">
                <a:latin typeface="Verdana"/>
                <a:cs typeface="Verdana"/>
              </a:rPr>
              <a:t>disciplines, </a:t>
            </a:r>
            <a:r>
              <a:rPr dirty="0" sz="3150" spc="-15">
                <a:latin typeface="Verdana"/>
                <a:cs typeface="Verdana"/>
              </a:rPr>
              <a:t> </a:t>
            </a:r>
            <a:r>
              <a:rPr dirty="0" sz="3150" spc="45">
                <a:latin typeface="Verdana"/>
                <a:cs typeface="Verdana"/>
              </a:rPr>
              <a:t>improving </a:t>
            </a:r>
            <a:r>
              <a:rPr dirty="0" sz="3150" spc="15">
                <a:latin typeface="Verdana"/>
                <a:cs typeface="Verdana"/>
              </a:rPr>
              <a:t>collaboration </a:t>
            </a:r>
            <a:r>
              <a:rPr dirty="0" sz="3150" spc="85">
                <a:latin typeface="Verdana"/>
                <a:cs typeface="Verdana"/>
              </a:rPr>
              <a:t>and </a:t>
            </a:r>
            <a:r>
              <a:rPr dirty="0" sz="3150" spc="70">
                <a:latin typeface="Verdana"/>
                <a:cs typeface="Verdana"/>
              </a:rPr>
              <a:t>reducing </a:t>
            </a:r>
            <a:r>
              <a:rPr dirty="0" sz="3150" spc="-60">
                <a:latin typeface="Verdana"/>
                <a:cs typeface="Verdana"/>
              </a:rPr>
              <a:t>errors </a:t>
            </a:r>
            <a:r>
              <a:rPr dirty="0" sz="3150" spc="55">
                <a:latin typeface="Verdana"/>
                <a:cs typeface="Verdana"/>
              </a:rPr>
              <a:t>in </a:t>
            </a:r>
            <a:r>
              <a:rPr dirty="0" sz="3150" spc="60">
                <a:latin typeface="Verdana"/>
                <a:cs typeface="Verdana"/>
              </a:rPr>
              <a:t>the design </a:t>
            </a:r>
            <a:r>
              <a:rPr dirty="0" sz="3150" spc="35">
                <a:latin typeface="Verdana"/>
                <a:cs typeface="Verdana"/>
              </a:rPr>
              <a:t>phase </a:t>
            </a:r>
            <a:r>
              <a:rPr dirty="0" sz="3150" spc="5">
                <a:latin typeface="Verdana"/>
                <a:cs typeface="Verdana"/>
              </a:rPr>
              <a:t>of </a:t>
            </a:r>
            <a:r>
              <a:rPr dirty="0" sz="3150" spc="60">
                <a:latin typeface="Verdana"/>
                <a:cs typeface="Verdana"/>
              </a:rPr>
              <a:t>the </a:t>
            </a:r>
            <a:r>
              <a:rPr dirty="0" sz="3150" spc="-325">
                <a:latin typeface="Verdana"/>
                <a:cs typeface="Verdana"/>
              </a:rPr>
              <a:t>G+7 </a:t>
            </a:r>
            <a:r>
              <a:rPr dirty="0" sz="3150" spc="-320">
                <a:latin typeface="Verdana"/>
                <a:cs typeface="Verdana"/>
              </a:rPr>
              <a:t> </a:t>
            </a:r>
            <a:r>
              <a:rPr dirty="0" sz="3150" spc="25">
                <a:latin typeface="Verdana"/>
                <a:cs typeface="Verdana"/>
              </a:rPr>
              <a:t>building.</a:t>
            </a:r>
            <a:endParaRPr sz="31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096307" y="3131096"/>
            <a:ext cx="7204709" cy="7168515"/>
            <a:chOff x="11096307" y="3131096"/>
            <a:chExt cx="7204709" cy="7168515"/>
          </a:xfrm>
        </p:grpSpPr>
        <p:sp>
          <p:nvSpPr>
            <p:cNvPr id="3" name="object 3"/>
            <p:cNvSpPr/>
            <p:nvPr/>
          </p:nvSpPr>
          <p:spPr>
            <a:xfrm>
              <a:off x="13042214" y="5610076"/>
              <a:ext cx="5246370" cy="4677410"/>
            </a:xfrm>
            <a:custGeom>
              <a:avLst/>
              <a:gdLst/>
              <a:ahLst/>
              <a:cxnLst/>
              <a:rect l="l" t="t" r="r" b="b"/>
              <a:pathLst>
                <a:path w="5246369" h="4677409">
                  <a:moveTo>
                    <a:pt x="5245784" y="0"/>
                  </a:moveTo>
                  <a:lnTo>
                    <a:pt x="5190872" y="5807"/>
                  </a:lnTo>
                  <a:lnTo>
                    <a:pt x="5140122" y="12097"/>
                  </a:lnTo>
                  <a:lnTo>
                    <a:pt x="5089919" y="19185"/>
                  </a:lnTo>
                  <a:lnTo>
                    <a:pt x="5040255" y="27063"/>
                  </a:lnTo>
                  <a:lnTo>
                    <a:pt x="4991124" y="35720"/>
                  </a:lnTo>
                  <a:lnTo>
                    <a:pt x="4942520" y="45146"/>
                  </a:lnTo>
                  <a:lnTo>
                    <a:pt x="4894437" y="55333"/>
                  </a:lnTo>
                  <a:lnTo>
                    <a:pt x="4846867" y="66271"/>
                  </a:lnTo>
                  <a:lnTo>
                    <a:pt x="4799805" y="77950"/>
                  </a:lnTo>
                  <a:lnTo>
                    <a:pt x="4753244" y="90362"/>
                  </a:lnTo>
                  <a:lnTo>
                    <a:pt x="4707177" y="103495"/>
                  </a:lnTo>
                  <a:lnTo>
                    <a:pt x="4661598" y="117341"/>
                  </a:lnTo>
                  <a:lnTo>
                    <a:pt x="4616500" y="131891"/>
                  </a:lnTo>
                  <a:lnTo>
                    <a:pt x="4571877" y="147134"/>
                  </a:lnTo>
                  <a:lnTo>
                    <a:pt x="4527722" y="163061"/>
                  </a:lnTo>
                  <a:lnTo>
                    <a:pt x="4484029" y="179664"/>
                  </a:lnTo>
                  <a:lnTo>
                    <a:pt x="4440791" y="196932"/>
                  </a:lnTo>
                  <a:lnTo>
                    <a:pt x="4398002" y="214855"/>
                  </a:lnTo>
                  <a:lnTo>
                    <a:pt x="4355656" y="233425"/>
                  </a:lnTo>
                  <a:lnTo>
                    <a:pt x="4313745" y="252632"/>
                  </a:lnTo>
                  <a:lnTo>
                    <a:pt x="4272264" y="272466"/>
                  </a:lnTo>
                  <a:lnTo>
                    <a:pt x="4231205" y="292917"/>
                  </a:lnTo>
                  <a:lnTo>
                    <a:pt x="4190562" y="313977"/>
                  </a:lnTo>
                  <a:lnTo>
                    <a:pt x="4150330" y="335636"/>
                  </a:lnTo>
                  <a:lnTo>
                    <a:pt x="4110501" y="357884"/>
                  </a:lnTo>
                  <a:lnTo>
                    <a:pt x="4071068" y="380712"/>
                  </a:lnTo>
                  <a:lnTo>
                    <a:pt x="4032026" y="404110"/>
                  </a:lnTo>
                  <a:lnTo>
                    <a:pt x="3993367" y="428069"/>
                  </a:lnTo>
                  <a:lnTo>
                    <a:pt x="3955086" y="452579"/>
                  </a:lnTo>
                  <a:lnTo>
                    <a:pt x="3917176" y="477630"/>
                  </a:lnTo>
                  <a:lnTo>
                    <a:pt x="3879629" y="503214"/>
                  </a:lnTo>
                  <a:lnTo>
                    <a:pt x="3842441" y="529321"/>
                  </a:lnTo>
                  <a:lnTo>
                    <a:pt x="3805604" y="555941"/>
                  </a:lnTo>
                  <a:lnTo>
                    <a:pt x="3769111" y="583065"/>
                  </a:lnTo>
                  <a:lnTo>
                    <a:pt x="3732957" y="610683"/>
                  </a:lnTo>
                  <a:lnTo>
                    <a:pt x="3697135" y="638786"/>
                  </a:lnTo>
                  <a:lnTo>
                    <a:pt x="3661638" y="667363"/>
                  </a:lnTo>
                  <a:lnTo>
                    <a:pt x="3626459" y="696407"/>
                  </a:lnTo>
                  <a:lnTo>
                    <a:pt x="3591593" y="725907"/>
                  </a:lnTo>
                  <a:lnTo>
                    <a:pt x="3557033" y="755853"/>
                  </a:lnTo>
                  <a:lnTo>
                    <a:pt x="3522772" y="786237"/>
                  </a:lnTo>
                  <a:lnTo>
                    <a:pt x="3488803" y="817049"/>
                  </a:lnTo>
                  <a:lnTo>
                    <a:pt x="3455121" y="848278"/>
                  </a:lnTo>
                  <a:lnTo>
                    <a:pt x="3421718" y="879917"/>
                  </a:lnTo>
                  <a:lnTo>
                    <a:pt x="3388589" y="911954"/>
                  </a:lnTo>
                  <a:lnTo>
                    <a:pt x="3355726" y="944381"/>
                  </a:lnTo>
                  <a:lnTo>
                    <a:pt x="3323124" y="977189"/>
                  </a:lnTo>
                  <a:lnTo>
                    <a:pt x="3290775" y="1010367"/>
                  </a:lnTo>
                  <a:lnTo>
                    <a:pt x="3258674" y="1043906"/>
                  </a:lnTo>
                  <a:lnTo>
                    <a:pt x="3226813" y="1077797"/>
                  </a:lnTo>
                  <a:lnTo>
                    <a:pt x="3195187" y="1112030"/>
                  </a:lnTo>
                  <a:lnTo>
                    <a:pt x="3163788" y="1146595"/>
                  </a:lnTo>
                  <a:lnTo>
                    <a:pt x="3132610" y="1181484"/>
                  </a:lnTo>
                  <a:lnTo>
                    <a:pt x="3101647" y="1216687"/>
                  </a:lnTo>
                  <a:lnTo>
                    <a:pt x="3070892" y="1252193"/>
                  </a:lnTo>
                  <a:lnTo>
                    <a:pt x="3040339" y="1287995"/>
                  </a:lnTo>
                  <a:lnTo>
                    <a:pt x="3009981" y="1324081"/>
                  </a:lnTo>
                  <a:lnTo>
                    <a:pt x="2979812" y="1360443"/>
                  </a:lnTo>
                  <a:lnTo>
                    <a:pt x="2949825" y="1397071"/>
                  </a:lnTo>
                  <a:lnTo>
                    <a:pt x="2920014" y="1433956"/>
                  </a:lnTo>
                  <a:lnTo>
                    <a:pt x="2890372" y="1471088"/>
                  </a:lnTo>
                  <a:lnTo>
                    <a:pt x="2860892" y="1508457"/>
                  </a:lnTo>
                  <a:lnTo>
                    <a:pt x="2831569" y="1546055"/>
                  </a:lnTo>
                  <a:lnTo>
                    <a:pt x="2802395" y="1583871"/>
                  </a:lnTo>
                  <a:lnTo>
                    <a:pt x="2773364" y="1621897"/>
                  </a:lnTo>
                  <a:lnTo>
                    <a:pt x="2744471" y="1660121"/>
                  </a:lnTo>
                  <a:lnTo>
                    <a:pt x="2715707" y="1698536"/>
                  </a:lnTo>
                  <a:lnTo>
                    <a:pt x="2687067" y="1737132"/>
                  </a:lnTo>
                  <a:lnTo>
                    <a:pt x="2658544" y="1775899"/>
                  </a:lnTo>
                  <a:lnTo>
                    <a:pt x="2630131" y="1814827"/>
                  </a:lnTo>
                  <a:lnTo>
                    <a:pt x="2601823" y="1853907"/>
                  </a:lnTo>
                  <a:lnTo>
                    <a:pt x="2573613" y="1893130"/>
                  </a:lnTo>
                  <a:lnTo>
                    <a:pt x="2545493" y="1932486"/>
                  </a:lnTo>
                  <a:lnTo>
                    <a:pt x="2517459" y="1971966"/>
                  </a:lnTo>
                  <a:lnTo>
                    <a:pt x="2489502" y="2011559"/>
                  </a:lnTo>
                  <a:lnTo>
                    <a:pt x="2461617" y="2051258"/>
                  </a:lnTo>
                  <a:lnTo>
                    <a:pt x="2433797" y="2091051"/>
                  </a:lnTo>
                  <a:lnTo>
                    <a:pt x="2406036" y="2130930"/>
                  </a:lnTo>
                  <a:lnTo>
                    <a:pt x="2378327" y="2170884"/>
                  </a:lnTo>
                  <a:lnTo>
                    <a:pt x="2350663" y="2210906"/>
                  </a:lnTo>
                  <a:lnTo>
                    <a:pt x="2323039" y="2250984"/>
                  </a:lnTo>
                  <a:lnTo>
                    <a:pt x="2295447" y="2291110"/>
                  </a:lnTo>
                  <a:lnTo>
                    <a:pt x="2267881" y="2331274"/>
                  </a:lnTo>
                  <a:lnTo>
                    <a:pt x="2240335" y="2371466"/>
                  </a:lnTo>
                  <a:lnTo>
                    <a:pt x="2212802" y="2411678"/>
                  </a:lnTo>
                  <a:lnTo>
                    <a:pt x="2185276" y="2451899"/>
                  </a:lnTo>
                  <a:lnTo>
                    <a:pt x="2157749" y="2492120"/>
                  </a:lnTo>
                  <a:lnTo>
                    <a:pt x="2130216" y="2532331"/>
                  </a:lnTo>
                  <a:lnTo>
                    <a:pt x="2102670" y="2572523"/>
                  </a:lnTo>
                  <a:lnTo>
                    <a:pt x="2075104" y="2612687"/>
                  </a:lnTo>
                  <a:lnTo>
                    <a:pt x="2047512" y="2652812"/>
                  </a:lnTo>
                  <a:lnTo>
                    <a:pt x="2019888" y="2692891"/>
                  </a:lnTo>
                  <a:lnTo>
                    <a:pt x="1992224" y="2732912"/>
                  </a:lnTo>
                  <a:lnTo>
                    <a:pt x="1964515" y="2772866"/>
                  </a:lnTo>
                  <a:lnTo>
                    <a:pt x="1936754" y="2812745"/>
                  </a:lnTo>
                  <a:lnTo>
                    <a:pt x="1908934" y="2852538"/>
                  </a:lnTo>
                  <a:lnTo>
                    <a:pt x="1881049" y="2892236"/>
                  </a:lnTo>
                  <a:lnTo>
                    <a:pt x="1853093" y="2931830"/>
                  </a:lnTo>
                  <a:lnTo>
                    <a:pt x="1825058" y="2971309"/>
                  </a:lnTo>
                  <a:lnTo>
                    <a:pt x="1796939" y="3010665"/>
                  </a:lnTo>
                  <a:lnTo>
                    <a:pt x="1768728" y="3049888"/>
                  </a:lnTo>
                  <a:lnTo>
                    <a:pt x="1740420" y="3088968"/>
                  </a:lnTo>
                  <a:lnTo>
                    <a:pt x="1712008" y="3127896"/>
                  </a:lnTo>
                  <a:lnTo>
                    <a:pt x="1683485" y="3166663"/>
                  </a:lnTo>
                  <a:lnTo>
                    <a:pt x="1654845" y="3205258"/>
                  </a:lnTo>
                  <a:lnTo>
                    <a:pt x="1626082" y="3243673"/>
                  </a:lnTo>
                  <a:lnTo>
                    <a:pt x="1597188" y="3281898"/>
                  </a:lnTo>
                  <a:lnTo>
                    <a:pt x="1568158" y="3319923"/>
                  </a:lnTo>
                  <a:lnTo>
                    <a:pt x="1538984" y="3357739"/>
                  </a:lnTo>
                  <a:lnTo>
                    <a:pt x="1509661" y="3395337"/>
                  </a:lnTo>
                  <a:lnTo>
                    <a:pt x="1480182" y="3432706"/>
                  </a:lnTo>
                  <a:lnTo>
                    <a:pt x="1450540" y="3469838"/>
                  </a:lnTo>
                  <a:lnTo>
                    <a:pt x="1420729" y="3506723"/>
                  </a:lnTo>
                  <a:lnTo>
                    <a:pt x="1390742" y="3543351"/>
                  </a:lnTo>
                  <a:lnTo>
                    <a:pt x="1360573" y="3579713"/>
                  </a:lnTo>
                  <a:lnTo>
                    <a:pt x="1330215" y="3615800"/>
                  </a:lnTo>
                  <a:lnTo>
                    <a:pt x="1299663" y="3651601"/>
                  </a:lnTo>
                  <a:lnTo>
                    <a:pt x="1268908" y="3687107"/>
                  </a:lnTo>
                  <a:lnTo>
                    <a:pt x="1237946" y="3722310"/>
                  </a:lnTo>
                  <a:lnTo>
                    <a:pt x="1206768" y="3757199"/>
                  </a:lnTo>
                  <a:lnTo>
                    <a:pt x="1175370" y="3791764"/>
                  </a:lnTo>
                  <a:lnTo>
                    <a:pt x="1143744" y="3825998"/>
                  </a:lnTo>
                  <a:lnTo>
                    <a:pt x="1111884" y="3859888"/>
                  </a:lnTo>
                  <a:lnTo>
                    <a:pt x="1079783" y="3893428"/>
                  </a:lnTo>
                  <a:lnTo>
                    <a:pt x="1047435" y="3926606"/>
                  </a:lnTo>
                  <a:lnTo>
                    <a:pt x="1014833" y="3959413"/>
                  </a:lnTo>
                  <a:lnTo>
                    <a:pt x="981971" y="3991840"/>
                  </a:lnTo>
                  <a:lnTo>
                    <a:pt x="948842" y="4023878"/>
                  </a:lnTo>
                  <a:lnTo>
                    <a:pt x="915441" y="4055516"/>
                  </a:lnTo>
                  <a:lnTo>
                    <a:pt x="881759" y="4086746"/>
                  </a:lnTo>
                  <a:lnTo>
                    <a:pt x="847791" y="4117557"/>
                  </a:lnTo>
                  <a:lnTo>
                    <a:pt x="813531" y="4147941"/>
                  </a:lnTo>
                  <a:lnTo>
                    <a:pt x="778971" y="4177888"/>
                  </a:lnTo>
                  <a:lnTo>
                    <a:pt x="744106" y="4207388"/>
                  </a:lnTo>
                  <a:lnTo>
                    <a:pt x="708929" y="4236431"/>
                  </a:lnTo>
                  <a:lnTo>
                    <a:pt x="673432" y="4265009"/>
                  </a:lnTo>
                  <a:lnTo>
                    <a:pt x="637611" y="4293112"/>
                  </a:lnTo>
                  <a:lnTo>
                    <a:pt x="601458" y="4320730"/>
                  </a:lnTo>
                  <a:lnTo>
                    <a:pt x="564967" y="4347854"/>
                  </a:lnTo>
                  <a:lnTo>
                    <a:pt x="528131" y="4374474"/>
                  </a:lnTo>
                  <a:lnTo>
                    <a:pt x="490943" y="4400581"/>
                  </a:lnTo>
                  <a:lnTo>
                    <a:pt x="453398" y="4426165"/>
                  </a:lnTo>
                  <a:lnTo>
                    <a:pt x="415489" y="4451217"/>
                  </a:lnTo>
                  <a:lnTo>
                    <a:pt x="377209" y="4475727"/>
                  </a:lnTo>
                  <a:lnTo>
                    <a:pt x="338552" y="4499686"/>
                  </a:lnTo>
                  <a:lnTo>
                    <a:pt x="299511" y="4523084"/>
                  </a:lnTo>
                  <a:lnTo>
                    <a:pt x="260080" y="4545912"/>
                  </a:lnTo>
                  <a:lnTo>
                    <a:pt x="220252" y="4568160"/>
                  </a:lnTo>
                  <a:lnTo>
                    <a:pt x="180021" y="4589819"/>
                  </a:lnTo>
                  <a:lnTo>
                    <a:pt x="139380" y="4610879"/>
                  </a:lnTo>
                  <a:lnTo>
                    <a:pt x="98323" y="4631331"/>
                  </a:lnTo>
                  <a:lnTo>
                    <a:pt x="56844" y="4651165"/>
                  </a:lnTo>
                  <a:lnTo>
                    <a:pt x="14935" y="4670371"/>
                  </a:lnTo>
                  <a:lnTo>
                    <a:pt x="0" y="4676921"/>
                  </a:lnTo>
                </a:path>
              </a:pathLst>
            </a:custGeom>
            <a:ln w="24995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096307" y="3131096"/>
              <a:ext cx="5229225" cy="5229225"/>
            </a:xfrm>
            <a:custGeom>
              <a:avLst/>
              <a:gdLst/>
              <a:ahLst/>
              <a:cxnLst/>
              <a:rect l="l" t="t" r="r" b="b"/>
              <a:pathLst>
                <a:path w="5229225" h="5229225">
                  <a:moveTo>
                    <a:pt x="5229225" y="0"/>
                  </a:moveTo>
                  <a:lnTo>
                    <a:pt x="0" y="0"/>
                  </a:lnTo>
                  <a:lnTo>
                    <a:pt x="0" y="5229225"/>
                  </a:lnTo>
                  <a:lnTo>
                    <a:pt x="5229225" y="5229225"/>
                  </a:lnTo>
                  <a:lnTo>
                    <a:pt x="5229225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73549" y="3209823"/>
              <a:ext cx="5076824" cy="5076824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50" y="548195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37" y="0"/>
                </a:moveTo>
                <a:lnTo>
                  <a:pt x="0" y="0"/>
                </a:lnTo>
                <a:lnTo>
                  <a:pt x="0" y="47625"/>
                </a:lnTo>
                <a:lnTo>
                  <a:pt x="18287937" y="47625"/>
                </a:lnTo>
                <a:lnTo>
                  <a:pt x="18287937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97549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65351" y="3511740"/>
            <a:ext cx="1111250" cy="264160"/>
          </a:xfrm>
          <a:custGeom>
            <a:avLst/>
            <a:gdLst/>
            <a:ahLst/>
            <a:cxnLst/>
            <a:rect l="l" t="t" r="r" b="b"/>
            <a:pathLst>
              <a:path w="1111250" h="264160">
                <a:moveTo>
                  <a:pt x="182486" y="2133"/>
                </a:moveTo>
                <a:lnTo>
                  <a:pt x="0" y="2133"/>
                </a:lnTo>
                <a:lnTo>
                  <a:pt x="0" y="261607"/>
                </a:lnTo>
                <a:lnTo>
                  <a:pt x="187693" y="261607"/>
                </a:lnTo>
                <a:lnTo>
                  <a:pt x="187693" y="224701"/>
                </a:lnTo>
                <a:lnTo>
                  <a:pt x="40411" y="224701"/>
                </a:lnTo>
                <a:lnTo>
                  <a:pt x="40411" y="148234"/>
                </a:lnTo>
                <a:lnTo>
                  <a:pt x="167106" y="148234"/>
                </a:lnTo>
                <a:lnTo>
                  <a:pt x="167106" y="111671"/>
                </a:lnTo>
                <a:lnTo>
                  <a:pt x="40411" y="111671"/>
                </a:lnTo>
                <a:lnTo>
                  <a:pt x="40411" y="39052"/>
                </a:lnTo>
                <a:lnTo>
                  <a:pt x="182486" y="39052"/>
                </a:lnTo>
                <a:lnTo>
                  <a:pt x="182486" y="2133"/>
                </a:lnTo>
                <a:close/>
              </a:path>
              <a:path w="1111250" h="264160">
                <a:moveTo>
                  <a:pt x="322072" y="39052"/>
                </a:moveTo>
                <a:lnTo>
                  <a:pt x="281660" y="39052"/>
                </a:lnTo>
                <a:lnTo>
                  <a:pt x="281660" y="261607"/>
                </a:lnTo>
                <a:lnTo>
                  <a:pt x="322072" y="261607"/>
                </a:lnTo>
                <a:lnTo>
                  <a:pt x="322072" y="39052"/>
                </a:lnTo>
                <a:close/>
              </a:path>
              <a:path w="1111250" h="264160">
                <a:moveTo>
                  <a:pt x="532968" y="2133"/>
                </a:moveTo>
                <a:lnTo>
                  <a:pt x="498017" y="2133"/>
                </a:lnTo>
                <a:lnTo>
                  <a:pt x="379437" y="261607"/>
                </a:lnTo>
                <a:lnTo>
                  <a:pt x="422414" y="261607"/>
                </a:lnTo>
                <a:lnTo>
                  <a:pt x="451688" y="196164"/>
                </a:lnTo>
                <a:lnTo>
                  <a:pt x="621640" y="196164"/>
                </a:lnTo>
                <a:lnTo>
                  <a:pt x="605401" y="160629"/>
                </a:lnTo>
                <a:lnTo>
                  <a:pt x="467588" y="160629"/>
                </a:lnTo>
                <a:lnTo>
                  <a:pt x="515327" y="53936"/>
                </a:lnTo>
                <a:lnTo>
                  <a:pt x="556642" y="53936"/>
                </a:lnTo>
                <a:lnTo>
                  <a:pt x="532968" y="2133"/>
                </a:lnTo>
                <a:close/>
              </a:path>
              <a:path w="1111250" h="264160">
                <a:moveTo>
                  <a:pt x="621640" y="196164"/>
                </a:moveTo>
                <a:lnTo>
                  <a:pt x="578954" y="196164"/>
                </a:lnTo>
                <a:lnTo>
                  <a:pt x="608241" y="261607"/>
                </a:lnTo>
                <a:lnTo>
                  <a:pt x="651548" y="261607"/>
                </a:lnTo>
                <a:lnTo>
                  <a:pt x="621640" y="196164"/>
                </a:lnTo>
                <a:close/>
              </a:path>
              <a:path w="1111250" h="264160">
                <a:moveTo>
                  <a:pt x="556642" y="53936"/>
                </a:moveTo>
                <a:lnTo>
                  <a:pt x="515327" y="53936"/>
                </a:lnTo>
                <a:lnTo>
                  <a:pt x="563054" y="160629"/>
                </a:lnTo>
                <a:lnTo>
                  <a:pt x="605401" y="160629"/>
                </a:lnTo>
                <a:lnTo>
                  <a:pt x="556642" y="53936"/>
                </a:lnTo>
                <a:close/>
              </a:path>
              <a:path w="1111250" h="264160">
                <a:moveTo>
                  <a:pt x="408190" y="2133"/>
                </a:moveTo>
                <a:lnTo>
                  <a:pt x="195541" y="2133"/>
                </a:lnTo>
                <a:lnTo>
                  <a:pt x="195541" y="39052"/>
                </a:lnTo>
                <a:lnTo>
                  <a:pt x="408190" y="39052"/>
                </a:lnTo>
                <a:lnTo>
                  <a:pt x="408190" y="2133"/>
                </a:lnTo>
                <a:close/>
              </a:path>
              <a:path w="1111250" h="264160">
                <a:moveTo>
                  <a:pt x="786485" y="2133"/>
                </a:moveTo>
                <a:lnTo>
                  <a:pt x="673544" y="2133"/>
                </a:lnTo>
                <a:lnTo>
                  <a:pt x="673544" y="261607"/>
                </a:lnTo>
                <a:lnTo>
                  <a:pt x="793496" y="261607"/>
                </a:lnTo>
                <a:lnTo>
                  <a:pt x="816346" y="260428"/>
                </a:lnTo>
                <a:lnTo>
                  <a:pt x="853298" y="250993"/>
                </a:lnTo>
                <a:lnTo>
                  <a:pt x="882649" y="225729"/>
                </a:lnTo>
                <a:lnTo>
                  <a:pt x="713955" y="225729"/>
                </a:lnTo>
                <a:lnTo>
                  <a:pt x="713955" y="148234"/>
                </a:lnTo>
                <a:lnTo>
                  <a:pt x="880902" y="148234"/>
                </a:lnTo>
                <a:lnTo>
                  <a:pt x="876404" y="142422"/>
                </a:lnTo>
                <a:lnTo>
                  <a:pt x="869743" y="136051"/>
                </a:lnTo>
                <a:lnTo>
                  <a:pt x="862106" y="130658"/>
                </a:lnTo>
                <a:lnTo>
                  <a:pt x="853490" y="126238"/>
                </a:lnTo>
                <a:lnTo>
                  <a:pt x="859663" y="121818"/>
                </a:lnTo>
                <a:lnTo>
                  <a:pt x="864920" y="116420"/>
                </a:lnTo>
                <a:lnTo>
                  <a:pt x="867697" y="112356"/>
                </a:lnTo>
                <a:lnTo>
                  <a:pt x="713955" y="112356"/>
                </a:lnTo>
                <a:lnTo>
                  <a:pt x="713955" y="38023"/>
                </a:lnTo>
                <a:lnTo>
                  <a:pt x="870692" y="38023"/>
                </a:lnTo>
                <a:lnTo>
                  <a:pt x="865788" y="30491"/>
                </a:lnTo>
                <a:lnTo>
                  <a:pt x="854837" y="20421"/>
                </a:lnTo>
                <a:lnTo>
                  <a:pt x="841178" y="12425"/>
                </a:lnTo>
                <a:lnTo>
                  <a:pt x="825233" y="6710"/>
                </a:lnTo>
                <a:lnTo>
                  <a:pt x="807002" y="3278"/>
                </a:lnTo>
                <a:lnTo>
                  <a:pt x="786485" y="2133"/>
                </a:lnTo>
                <a:close/>
              </a:path>
              <a:path w="1111250" h="264160">
                <a:moveTo>
                  <a:pt x="880902" y="148234"/>
                </a:moveTo>
                <a:lnTo>
                  <a:pt x="793153" y="148234"/>
                </a:lnTo>
                <a:lnTo>
                  <a:pt x="807219" y="148822"/>
                </a:lnTo>
                <a:lnTo>
                  <a:pt x="819340" y="150585"/>
                </a:lnTo>
                <a:lnTo>
                  <a:pt x="851446" y="177515"/>
                </a:lnTo>
                <a:lnTo>
                  <a:pt x="852360" y="186766"/>
                </a:lnTo>
                <a:lnTo>
                  <a:pt x="851446" y="196212"/>
                </a:lnTo>
                <a:lnTo>
                  <a:pt x="819340" y="223399"/>
                </a:lnTo>
                <a:lnTo>
                  <a:pt x="793153" y="225729"/>
                </a:lnTo>
                <a:lnTo>
                  <a:pt x="882649" y="225729"/>
                </a:lnTo>
                <a:lnTo>
                  <a:pt x="886428" y="219789"/>
                </a:lnTo>
                <a:lnTo>
                  <a:pt x="891186" y="205337"/>
                </a:lnTo>
                <a:lnTo>
                  <a:pt x="892771" y="188899"/>
                </a:lnTo>
                <a:lnTo>
                  <a:pt x="892103" y="177738"/>
                </a:lnTo>
                <a:lnTo>
                  <a:pt x="890098" y="167497"/>
                </a:lnTo>
                <a:lnTo>
                  <a:pt x="886760" y="158174"/>
                </a:lnTo>
                <a:lnTo>
                  <a:pt x="882091" y="149771"/>
                </a:lnTo>
                <a:lnTo>
                  <a:pt x="880902" y="148234"/>
                </a:lnTo>
                <a:close/>
              </a:path>
              <a:path w="1111250" h="264160">
                <a:moveTo>
                  <a:pt x="870692" y="38023"/>
                </a:moveTo>
                <a:lnTo>
                  <a:pt x="784694" y="38023"/>
                </a:lnTo>
                <a:lnTo>
                  <a:pt x="797473" y="38605"/>
                </a:lnTo>
                <a:lnTo>
                  <a:pt x="808550" y="40349"/>
                </a:lnTo>
                <a:lnTo>
                  <a:pt x="838508" y="66492"/>
                </a:lnTo>
                <a:lnTo>
                  <a:pt x="839368" y="75184"/>
                </a:lnTo>
                <a:lnTo>
                  <a:pt x="838508" y="83737"/>
                </a:lnTo>
                <a:lnTo>
                  <a:pt x="808550" y="109985"/>
                </a:lnTo>
                <a:lnTo>
                  <a:pt x="784694" y="112356"/>
                </a:lnTo>
                <a:lnTo>
                  <a:pt x="867697" y="112356"/>
                </a:lnTo>
                <a:lnTo>
                  <a:pt x="879868" y="72364"/>
                </a:lnTo>
                <a:lnTo>
                  <a:pt x="878304" y="56465"/>
                </a:lnTo>
                <a:lnTo>
                  <a:pt x="873610" y="42506"/>
                </a:lnTo>
                <a:lnTo>
                  <a:pt x="870692" y="38023"/>
                </a:lnTo>
                <a:close/>
              </a:path>
              <a:path w="1111250" h="264160">
                <a:moveTo>
                  <a:pt x="929246" y="192493"/>
                </a:moveTo>
                <a:lnTo>
                  <a:pt x="912406" y="225983"/>
                </a:lnTo>
                <a:lnTo>
                  <a:pt x="922098" y="234836"/>
                </a:lnTo>
                <a:lnTo>
                  <a:pt x="932791" y="242516"/>
                </a:lnTo>
                <a:lnTo>
                  <a:pt x="970515" y="258458"/>
                </a:lnTo>
                <a:lnTo>
                  <a:pt x="1012113" y="263740"/>
                </a:lnTo>
                <a:lnTo>
                  <a:pt x="1027977" y="263112"/>
                </a:lnTo>
                <a:lnTo>
                  <a:pt x="1067054" y="253669"/>
                </a:lnTo>
                <a:lnTo>
                  <a:pt x="1099327" y="227177"/>
                </a:lnTo>
                <a:lnTo>
                  <a:pt x="1012113" y="227177"/>
                </a:lnTo>
                <a:lnTo>
                  <a:pt x="1000885" y="226675"/>
                </a:lnTo>
                <a:lnTo>
                  <a:pt x="958641" y="214441"/>
                </a:lnTo>
                <a:lnTo>
                  <a:pt x="938862" y="201111"/>
                </a:lnTo>
                <a:lnTo>
                  <a:pt x="929246" y="192493"/>
                </a:lnTo>
                <a:close/>
              </a:path>
              <a:path w="1111250" h="264160">
                <a:moveTo>
                  <a:pt x="1017409" y="0"/>
                </a:moveTo>
                <a:lnTo>
                  <a:pt x="974450" y="5673"/>
                </a:lnTo>
                <a:lnTo>
                  <a:pt x="936589" y="29071"/>
                </a:lnTo>
                <a:lnTo>
                  <a:pt x="920515" y="64542"/>
                </a:lnTo>
                <a:lnTo>
                  <a:pt x="919848" y="74498"/>
                </a:lnTo>
                <a:lnTo>
                  <a:pt x="920429" y="84892"/>
                </a:lnTo>
                <a:lnTo>
                  <a:pt x="939863" y="122350"/>
                </a:lnTo>
                <a:lnTo>
                  <a:pt x="976186" y="141742"/>
                </a:lnTo>
                <a:lnTo>
                  <a:pt x="1024568" y="154450"/>
                </a:lnTo>
                <a:lnTo>
                  <a:pt x="1031852" y="156505"/>
                </a:lnTo>
                <a:lnTo>
                  <a:pt x="1063980" y="172834"/>
                </a:lnTo>
                <a:lnTo>
                  <a:pt x="1068476" y="177571"/>
                </a:lnTo>
                <a:lnTo>
                  <a:pt x="1070724" y="183743"/>
                </a:lnTo>
                <a:lnTo>
                  <a:pt x="1070724" y="197764"/>
                </a:lnTo>
                <a:lnTo>
                  <a:pt x="1039751" y="224295"/>
                </a:lnTo>
                <a:lnTo>
                  <a:pt x="1012113" y="227177"/>
                </a:lnTo>
                <a:lnTo>
                  <a:pt x="1099327" y="227177"/>
                </a:lnTo>
                <a:lnTo>
                  <a:pt x="1110805" y="189585"/>
                </a:lnTo>
                <a:lnTo>
                  <a:pt x="1110217" y="179324"/>
                </a:lnTo>
                <a:lnTo>
                  <a:pt x="1090698" y="142425"/>
                </a:lnTo>
                <a:lnTo>
                  <a:pt x="1054551" y="123317"/>
                </a:lnTo>
                <a:lnTo>
                  <a:pt x="1006350" y="110301"/>
                </a:lnTo>
                <a:lnTo>
                  <a:pt x="999045" y="108250"/>
                </a:lnTo>
                <a:lnTo>
                  <a:pt x="962139" y="87541"/>
                </a:lnTo>
                <a:lnTo>
                  <a:pt x="959916" y="81368"/>
                </a:lnTo>
                <a:lnTo>
                  <a:pt x="959916" y="66840"/>
                </a:lnTo>
                <a:lnTo>
                  <a:pt x="990609" y="39549"/>
                </a:lnTo>
                <a:lnTo>
                  <a:pt x="1017066" y="36576"/>
                </a:lnTo>
                <a:lnTo>
                  <a:pt x="1098022" y="36576"/>
                </a:lnTo>
                <a:lnTo>
                  <a:pt x="1102347" y="26403"/>
                </a:lnTo>
                <a:lnTo>
                  <a:pt x="1060475" y="6070"/>
                </a:lnTo>
                <a:lnTo>
                  <a:pt x="1028239" y="378"/>
                </a:lnTo>
                <a:lnTo>
                  <a:pt x="1017409" y="0"/>
                </a:lnTo>
                <a:close/>
              </a:path>
              <a:path w="1111250" h="264160">
                <a:moveTo>
                  <a:pt x="1098022" y="36576"/>
                </a:moveTo>
                <a:lnTo>
                  <a:pt x="1017066" y="36576"/>
                </a:lnTo>
                <a:lnTo>
                  <a:pt x="1024841" y="36864"/>
                </a:lnTo>
                <a:lnTo>
                  <a:pt x="1032773" y="37728"/>
                </a:lnTo>
                <a:lnTo>
                  <a:pt x="1077133" y="53823"/>
                </a:lnTo>
                <a:lnTo>
                  <a:pt x="1087818" y="60579"/>
                </a:lnTo>
                <a:lnTo>
                  <a:pt x="1098022" y="36576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2445" y="3927805"/>
            <a:ext cx="3144012" cy="343801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1665351" y="3511740"/>
            <a:ext cx="1111250" cy="264160"/>
          </a:xfrm>
          <a:custGeom>
            <a:avLst/>
            <a:gdLst/>
            <a:ahLst/>
            <a:cxnLst/>
            <a:rect l="l" t="t" r="r" b="b"/>
            <a:pathLst>
              <a:path w="1111250" h="264160">
                <a:moveTo>
                  <a:pt x="182486" y="2133"/>
                </a:moveTo>
                <a:lnTo>
                  <a:pt x="0" y="2133"/>
                </a:lnTo>
                <a:lnTo>
                  <a:pt x="0" y="261607"/>
                </a:lnTo>
                <a:lnTo>
                  <a:pt x="187693" y="261607"/>
                </a:lnTo>
                <a:lnTo>
                  <a:pt x="187693" y="224701"/>
                </a:lnTo>
                <a:lnTo>
                  <a:pt x="40411" y="224701"/>
                </a:lnTo>
                <a:lnTo>
                  <a:pt x="40411" y="148234"/>
                </a:lnTo>
                <a:lnTo>
                  <a:pt x="167106" y="148234"/>
                </a:lnTo>
                <a:lnTo>
                  <a:pt x="167106" y="111671"/>
                </a:lnTo>
                <a:lnTo>
                  <a:pt x="40411" y="111671"/>
                </a:lnTo>
                <a:lnTo>
                  <a:pt x="40411" y="39052"/>
                </a:lnTo>
                <a:lnTo>
                  <a:pt x="182486" y="39052"/>
                </a:lnTo>
                <a:lnTo>
                  <a:pt x="182486" y="2133"/>
                </a:lnTo>
                <a:close/>
              </a:path>
              <a:path w="1111250" h="264160">
                <a:moveTo>
                  <a:pt x="322072" y="39052"/>
                </a:moveTo>
                <a:lnTo>
                  <a:pt x="281660" y="39052"/>
                </a:lnTo>
                <a:lnTo>
                  <a:pt x="281660" y="261607"/>
                </a:lnTo>
                <a:lnTo>
                  <a:pt x="322072" y="261607"/>
                </a:lnTo>
                <a:lnTo>
                  <a:pt x="322072" y="39052"/>
                </a:lnTo>
                <a:close/>
              </a:path>
              <a:path w="1111250" h="264160">
                <a:moveTo>
                  <a:pt x="532968" y="2133"/>
                </a:moveTo>
                <a:lnTo>
                  <a:pt x="498017" y="2133"/>
                </a:lnTo>
                <a:lnTo>
                  <a:pt x="379437" y="261607"/>
                </a:lnTo>
                <a:lnTo>
                  <a:pt x="422414" y="261607"/>
                </a:lnTo>
                <a:lnTo>
                  <a:pt x="451688" y="196164"/>
                </a:lnTo>
                <a:lnTo>
                  <a:pt x="621640" y="196164"/>
                </a:lnTo>
                <a:lnTo>
                  <a:pt x="605401" y="160629"/>
                </a:lnTo>
                <a:lnTo>
                  <a:pt x="467588" y="160629"/>
                </a:lnTo>
                <a:lnTo>
                  <a:pt x="515327" y="53936"/>
                </a:lnTo>
                <a:lnTo>
                  <a:pt x="556642" y="53936"/>
                </a:lnTo>
                <a:lnTo>
                  <a:pt x="532968" y="2133"/>
                </a:lnTo>
                <a:close/>
              </a:path>
              <a:path w="1111250" h="264160">
                <a:moveTo>
                  <a:pt x="621640" y="196164"/>
                </a:moveTo>
                <a:lnTo>
                  <a:pt x="578954" y="196164"/>
                </a:lnTo>
                <a:lnTo>
                  <a:pt x="608241" y="261607"/>
                </a:lnTo>
                <a:lnTo>
                  <a:pt x="651548" y="261607"/>
                </a:lnTo>
                <a:lnTo>
                  <a:pt x="621640" y="196164"/>
                </a:lnTo>
                <a:close/>
              </a:path>
              <a:path w="1111250" h="264160">
                <a:moveTo>
                  <a:pt x="556642" y="53936"/>
                </a:moveTo>
                <a:lnTo>
                  <a:pt x="515327" y="53936"/>
                </a:lnTo>
                <a:lnTo>
                  <a:pt x="563054" y="160629"/>
                </a:lnTo>
                <a:lnTo>
                  <a:pt x="605401" y="160629"/>
                </a:lnTo>
                <a:lnTo>
                  <a:pt x="556642" y="53936"/>
                </a:lnTo>
                <a:close/>
              </a:path>
              <a:path w="1111250" h="264160">
                <a:moveTo>
                  <a:pt x="408190" y="2133"/>
                </a:moveTo>
                <a:lnTo>
                  <a:pt x="195541" y="2133"/>
                </a:lnTo>
                <a:lnTo>
                  <a:pt x="195541" y="39052"/>
                </a:lnTo>
                <a:lnTo>
                  <a:pt x="408190" y="39052"/>
                </a:lnTo>
                <a:lnTo>
                  <a:pt x="408190" y="2133"/>
                </a:lnTo>
                <a:close/>
              </a:path>
              <a:path w="1111250" h="264160">
                <a:moveTo>
                  <a:pt x="786485" y="2133"/>
                </a:moveTo>
                <a:lnTo>
                  <a:pt x="673544" y="2133"/>
                </a:lnTo>
                <a:lnTo>
                  <a:pt x="673544" y="261607"/>
                </a:lnTo>
                <a:lnTo>
                  <a:pt x="793496" y="261607"/>
                </a:lnTo>
                <a:lnTo>
                  <a:pt x="816346" y="260428"/>
                </a:lnTo>
                <a:lnTo>
                  <a:pt x="853298" y="250993"/>
                </a:lnTo>
                <a:lnTo>
                  <a:pt x="882649" y="225729"/>
                </a:lnTo>
                <a:lnTo>
                  <a:pt x="713955" y="225729"/>
                </a:lnTo>
                <a:lnTo>
                  <a:pt x="713955" y="148234"/>
                </a:lnTo>
                <a:lnTo>
                  <a:pt x="880902" y="148234"/>
                </a:lnTo>
                <a:lnTo>
                  <a:pt x="876404" y="142422"/>
                </a:lnTo>
                <a:lnTo>
                  <a:pt x="869743" y="136051"/>
                </a:lnTo>
                <a:lnTo>
                  <a:pt x="862106" y="130658"/>
                </a:lnTo>
                <a:lnTo>
                  <a:pt x="853490" y="126238"/>
                </a:lnTo>
                <a:lnTo>
                  <a:pt x="859663" y="121818"/>
                </a:lnTo>
                <a:lnTo>
                  <a:pt x="864920" y="116420"/>
                </a:lnTo>
                <a:lnTo>
                  <a:pt x="867697" y="112356"/>
                </a:lnTo>
                <a:lnTo>
                  <a:pt x="713955" y="112356"/>
                </a:lnTo>
                <a:lnTo>
                  <a:pt x="713955" y="38023"/>
                </a:lnTo>
                <a:lnTo>
                  <a:pt x="870692" y="38023"/>
                </a:lnTo>
                <a:lnTo>
                  <a:pt x="865788" y="30491"/>
                </a:lnTo>
                <a:lnTo>
                  <a:pt x="854837" y="20421"/>
                </a:lnTo>
                <a:lnTo>
                  <a:pt x="841178" y="12425"/>
                </a:lnTo>
                <a:lnTo>
                  <a:pt x="825233" y="6710"/>
                </a:lnTo>
                <a:lnTo>
                  <a:pt x="807002" y="3278"/>
                </a:lnTo>
                <a:lnTo>
                  <a:pt x="786485" y="2133"/>
                </a:lnTo>
                <a:close/>
              </a:path>
              <a:path w="1111250" h="264160">
                <a:moveTo>
                  <a:pt x="880902" y="148234"/>
                </a:moveTo>
                <a:lnTo>
                  <a:pt x="793153" y="148234"/>
                </a:lnTo>
                <a:lnTo>
                  <a:pt x="807219" y="148822"/>
                </a:lnTo>
                <a:lnTo>
                  <a:pt x="819340" y="150585"/>
                </a:lnTo>
                <a:lnTo>
                  <a:pt x="851446" y="177515"/>
                </a:lnTo>
                <a:lnTo>
                  <a:pt x="852360" y="186766"/>
                </a:lnTo>
                <a:lnTo>
                  <a:pt x="851446" y="196212"/>
                </a:lnTo>
                <a:lnTo>
                  <a:pt x="819340" y="223399"/>
                </a:lnTo>
                <a:lnTo>
                  <a:pt x="793153" y="225729"/>
                </a:lnTo>
                <a:lnTo>
                  <a:pt x="882649" y="225729"/>
                </a:lnTo>
                <a:lnTo>
                  <a:pt x="886428" y="219789"/>
                </a:lnTo>
                <a:lnTo>
                  <a:pt x="891186" y="205337"/>
                </a:lnTo>
                <a:lnTo>
                  <a:pt x="892771" y="188899"/>
                </a:lnTo>
                <a:lnTo>
                  <a:pt x="892103" y="177738"/>
                </a:lnTo>
                <a:lnTo>
                  <a:pt x="890098" y="167497"/>
                </a:lnTo>
                <a:lnTo>
                  <a:pt x="886760" y="158174"/>
                </a:lnTo>
                <a:lnTo>
                  <a:pt x="882091" y="149771"/>
                </a:lnTo>
                <a:lnTo>
                  <a:pt x="880902" y="148234"/>
                </a:lnTo>
                <a:close/>
              </a:path>
              <a:path w="1111250" h="264160">
                <a:moveTo>
                  <a:pt x="870692" y="38023"/>
                </a:moveTo>
                <a:lnTo>
                  <a:pt x="784694" y="38023"/>
                </a:lnTo>
                <a:lnTo>
                  <a:pt x="797473" y="38605"/>
                </a:lnTo>
                <a:lnTo>
                  <a:pt x="808550" y="40349"/>
                </a:lnTo>
                <a:lnTo>
                  <a:pt x="838508" y="66492"/>
                </a:lnTo>
                <a:lnTo>
                  <a:pt x="839368" y="75184"/>
                </a:lnTo>
                <a:lnTo>
                  <a:pt x="838508" y="83737"/>
                </a:lnTo>
                <a:lnTo>
                  <a:pt x="808550" y="109985"/>
                </a:lnTo>
                <a:lnTo>
                  <a:pt x="784694" y="112356"/>
                </a:lnTo>
                <a:lnTo>
                  <a:pt x="867697" y="112356"/>
                </a:lnTo>
                <a:lnTo>
                  <a:pt x="879868" y="72364"/>
                </a:lnTo>
                <a:lnTo>
                  <a:pt x="878304" y="56465"/>
                </a:lnTo>
                <a:lnTo>
                  <a:pt x="873610" y="42506"/>
                </a:lnTo>
                <a:lnTo>
                  <a:pt x="870692" y="38023"/>
                </a:lnTo>
                <a:close/>
              </a:path>
              <a:path w="1111250" h="264160">
                <a:moveTo>
                  <a:pt x="929246" y="192493"/>
                </a:moveTo>
                <a:lnTo>
                  <a:pt x="912406" y="225983"/>
                </a:lnTo>
                <a:lnTo>
                  <a:pt x="922098" y="234836"/>
                </a:lnTo>
                <a:lnTo>
                  <a:pt x="932791" y="242516"/>
                </a:lnTo>
                <a:lnTo>
                  <a:pt x="970515" y="258458"/>
                </a:lnTo>
                <a:lnTo>
                  <a:pt x="1012113" y="263740"/>
                </a:lnTo>
                <a:lnTo>
                  <a:pt x="1027977" y="263112"/>
                </a:lnTo>
                <a:lnTo>
                  <a:pt x="1067054" y="253669"/>
                </a:lnTo>
                <a:lnTo>
                  <a:pt x="1099327" y="227177"/>
                </a:lnTo>
                <a:lnTo>
                  <a:pt x="1012113" y="227177"/>
                </a:lnTo>
                <a:lnTo>
                  <a:pt x="1000885" y="226675"/>
                </a:lnTo>
                <a:lnTo>
                  <a:pt x="958641" y="214441"/>
                </a:lnTo>
                <a:lnTo>
                  <a:pt x="938862" y="201111"/>
                </a:lnTo>
                <a:lnTo>
                  <a:pt x="929246" y="192493"/>
                </a:lnTo>
                <a:close/>
              </a:path>
              <a:path w="1111250" h="264160">
                <a:moveTo>
                  <a:pt x="1017409" y="0"/>
                </a:moveTo>
                <a:lnTo>
                  <a:pt x="974450" y="5673"/>
                </a:lnTo>
                <a:lnTo>
                  <a:pt x="936589" y="29071"/>
                </a:lnTo>
                <a:lnTo>
                  <a:pt x="920515" y="64542"/>
                </a:lnTo>
                <a:lnTo>
                  <a:pt x="919848" y="74498"/>
                </a:lnTo>
                <a:lnTo>
                  <a:pt x="920429" y="84892"/>
                </a:lnTo>
                <a:lnTo>
                  <a:pt x="939863" y="122350"/>
                </a:lnTo>
                <a:lnTo>
                  <a:pt x="976186" y="141742"/>
                </a:lnTo>
                <a:lnTo>
                  <a:pt x="1024568" y="154450"/>
                </a:lnTo>
                <a:lnTo>
                  <a:pt x="1031852" y="156505"/>
                </a:lnTo>
                <a:lnTo>
                  <a:pt x="1063980" y="172834"/>
                </a:lnTo>
                <a:lnTo>
                  <a:pt x="1068476" y="177571"/>
                </a:lnTo>
                <a:lnTo>
                  <a:pt x="1070724" y="183743"/>
                </a:lnTo>
                <a:lnTo>
                  <a:pt x="1070724" y="197764"/>
                </a:lnTo>
                <a:lnTo>
                  <a:pt x="1039751" y="224295"/>
                </a:lnTo>
                <a:lnTo>
                  <a:pt x="1012113" y="227177"/>
                </a:lnTo>
                <a:lnTo>
                  <a:pt x="1099327" y="227177"/>
                </a:lnTo>
                <a:lnTo>
                  <a:pt x="1110805" y="189585"/>
                </a:lnTo>
                <a:lnTo>
                  <a:pt x="1110217" y="179324"/>
                </a:lnTo>
                <a:lnTo>
                  <a:pt x="1090698" y="142425"/>
                </a:lnTo>
                <a:lnTo>
                  <a:pt x="1054551" y="123317"/>
                </a:lnTo>
                <a:lnTo>
                  <a:pt x="1006350" y="110301"/>
                </a:lnTo>
                <a:lnTo>
                  <a:pt x="999045" y="108250"/>
                </a:lnTo>
                <a:lnTo>
                  <a:pt x="962139" y="87541"/>
                </a:lnTo>
                <a:lnTo>
                  <a:pt x="959916" y="81368"/>
                </a:lnTo>
                <a:lnTo>
                  <a:pt x="959916" y="66840"/>
                </a:lnTo>
                <a:lnTo>
                  <a:pt x="990609" y="39549"/>
                </a:lnTo>
                <a:lnTo>
                  <a:pt x="1017066" y="36576"/>
                </a:lnTo>
                <a:lnTo>
                  <a:pt x="1098022" y="36576"/>
                </a:lnTo>
                <a:lnTo>
                  <a:pt x="1102347" y="26403"/>
                </a:lnTo>
                <a:lnTo>
                  <a:pt x="1060475" y="6070"/>
                </a:lnTo>
                <a:lnTo>
                  <a:pt x="1028239" y="378"/>
                </a:lnTo>
                <a:lnTo>
                  <a:pt x="1017409" y="0"/>
                </a:lnTo>
                <a:close/>
              </a:path>
              <a:path w="1111250" h="264160">
                <a:moveTo>
                  <a:pt x="1098022" y="36576"/>
                </a:moveTo>
                <a:lnTo>
                  <a:pt x="1017066" y="36576"/>
                </a:lnTo>
                <a:lnTo>
                  <a:pt x="1024841" y="36864"/>
                </a:lnTo>
                <a:lnTo>
                  <a:pt x="1032773" y="37728"/>
                </a:lnTo>
                <a:lnTo>
                  <a:pt x="1077133" y="53823"/>
                </a:lnTo>
                <a:lnTo>
                  <a:pt x="1087818" y="60579"/>
                </a:lnTo>
                <a:lnTo>
                  <a:pt x="1098022" y="36576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612747" y="3410699"/>
            <a:ext cx="7480300" cy="299847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55"/>
              </a:spcBef>
            </a:pPr>
            <a:r>
              <a:rPr dirty="0" sz="2750" spc="95">
                <a:latin typeface="Verdana"/>
                <a:cs typeface="Verdana"/>
              </a:rPr>
              <a:t>E</a:t>
            </a:r>
            <a:r>
              <a:rPr dirty="0" sz="2750" spc="-215">
                <a:latin typeface="Verdana"/>
                <a:cs typeface="Verdana"/>
              </a:rPr>
              <a:t>T</a:t>
            </a:r>
            <a:r>
              <a:rPr dirty="0" sz="2750" spc="90">
                <a:latin typeface="Verdana"/>
                <a:cs typeface="Verdana"/>
              </a:rPr>
              <a:t>A</a:t>
            </a:r>
            <a:r>
              <a:rPr dirty="0" sz="2750" spc="185">
                <a:latin typeface="Verdana"/>
                <a:cs typeface="Verdana"/>
              </a:rPr>
              <a:t>B</a:t>
            </a:r>
            <a:r>
              <a:rPr dirty="0" sz="2750" spc="-190">
                <a:latin typeface="Verdana"/>
                <a:cs typeface="Verdana"/>
              </a:rPr>
              <a:t>S</a:t>
            </a:r>
            <a:r>
              <a:rPr dirty="0" sz="2750" spc="-245">
                <a:latin typeface="Verdana"/>
                <a:cs typeface="Verdana"/>
              </a:rPr>
              <a:t> 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-9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105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dirty="0" sz="2750" spc="3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ili</a:t>
            </a:r>
            <a:r>
              <a:rPr dirty="0" sz="2750" spc="-65">
                <a:solidFill>
                  <a:srgbClr val="332C2C"/>
                </a:solidFill>
                <a:latin typeface="Verdana"/>
                <a:cs typeface="Verdana"/>
              </a:rPr>
              <a:t>z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150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60">
                <a:solidFill>
                  <a:srgbClr val="332C2C"/>
                </a:solidFill>
                <a:latin typeface="Verdana"/>
                <a:cs typeface="Verdana"/>
              </a:rPr>
              <a:t>f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-7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85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24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dirty="0" sz="2750" spc="145">
                <a:solidFill>
                  <a:srgbClr val="332C2C"/>
                </a:solidFill>
                <a:latin typeface="Verdana"/>
                <a:cs typeface="Verdana"/>
              </a:rPr>
              <a:t>p</a:t>
            </a:r>
            <a:r>
              <a:rPr dirty="0" sz="2750" spc="-11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-95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-180">
                <a:solidFill>
                  <a:srgbClr val="332C2C"/>
                </a:solidFill>
                <a:latin typeface="Verdana"/>
                <a:cs typeface="Verdana"/>
              </a:rPr>
              <a:t>v</a:t>
            </a:r>
            <a:r>
              <a:rPr dirty="0" sz="2750" spc="15">
                <a:solidFill>
                  <a:srgbClr val="332C2C"/>
                </a:solidFill>
                <a:latin typeface="Verdana"/>
                <a:cs typeface="Verdana"/>
              </a:rPr>
              <a:t>e  </a:t>
            </a:r>
            <a:r>
              <a:rPr dirty="0" sz="2750" spc="-5">
                <a:latin typeface="Verdana"/>
                <a:cs typeface="Verdana"/>
              </a:rPr>
              <a:t>structural</a:t>
            </a:r>
            <a:r>
              <a:rPr dirty="0" sz="2750" spc="-250">
                <a:latin typeface="Verdana"/>
                <a:cs typeface="Verdana"/>
              </a:rPr>
              <a:t> </a:t>
            </a:r>
            <a:r>
              <a:rPr dirty="0" sz="2750" spc="-40">
                <a:latin typeface="Verdana"/>
                <a:cs typeface="Verdana"/>
              </a:rPr>
              <a:t>analysis</a:t>
            </a:r>
            <a:r>
              <a:rPr dirty="0" sz="2750" spc="-240">
                <a:latin typeface="Verdana"/>
                <a:cs typeface="Verdana"/>
              </a:rPr>
              <a:t> </a:t>
            </a:r>
            <a:r>
              <a:rPr dirty="0" sz="2750" spc="10">
                <a:solidFill>
                  <a:srgbClr val="332C2C"/>
                </a:solidFill>
                <a:latin typeface="Verdana"/>
                <a:cs typeface="Verdana"/>
              </a:rPr>
              <a:t>of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55">
                <a:solidFill>
                  <a:srgbClr val="332C2C"/>
                </a:solidFill>
                <a:latin typeface="Verdana"/>
                <a:cs typeface="Verdana"/>
              </a:rPr>
              <a:t>the</a:t>
            </a:r>
            <a:r>
              <a:rPr dirty="0" sz="2750" spc="-245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building.</a:t>
            </a:r>
            <a:r>
              <a:rPr dirty="0" sz="2750" spc="-245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150">
                <a:solidFill>
                  <a:srgbClr val="332C2C"/>
                </a:solidFill>
                <a:latin typeface="Verdana"/>
                <a:cs typeface="Verdana"/>
              </a:rPr>
              <a:t>It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332C2C"/>
                </a:solidFill>
                <a:latin typeface="Verdana"/>
                <a:cs typeface="Verdana"/>
              </a:rPr>
              <a:t>aids</a:t>
            </a:r>
            <a:r>
              <a:rPr dirty="0" sz="2750" spc="-245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</a:rPr>
              <a:t>in </a:t>
            </a:r>
            <a:r>
              <a:rPr dirty="0" sz="2750" spc="-9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10">
                <a:solidFill>
                  <a:srgbClr val="332C2C"/>
                </a:solidFill>
                <a:latin typeface="Verdana"/>
                <a:cs typeface="Verdana"/>
              </a:rPr>
              <a:t>evaluating </a:t>
            </a:r>
            <a:r>
              <a:rPr dirty="0" sz="2750" spc="55">
                <a:solidFill>
                  <a:srgbClr val="332C2C"/>
                </a:solidFill>
                <a:latin typeface="Verdana"/>
                <a:cs typeface="Verdana"/>
              </a:rPr>
              <a:t>the </a:t>
            </a:r>
            <a:r>
              <a:rPr dirty="0" sz="2750" spc="40">
                <a:solidFill>
                  <a:srgbClr val="332C2C"/>
                </a:solidFill>
                <a:latin typeface="Verdana"/>
                <a:cs typeface="Verdana"/>
              </a:rPr>
              <a:t>performance </a:t>
            </a:r>
            <a:r>
              <a:rPr dirty="0" sz="2750" spc="10">
                <a:solidFill>
                  <a:srgbClr val="332C2C"/>
                </a:solidFill>
                <a:latin typeface="Verdana"/>
                <a:cs typeface="Verdana"/>
              </a:rPr>
              <a:t>of </a:t>
            </a:r>
            <a:r>
              <a:rPr dirty="0" sz="2750" spc="-5">
                <a:solidFill>
                  <a:srgbClr val="332C2C"/>
                </a:solidFill>
                <a:latin typeface="Verdana"/>
                <a:cs typeface="Verdana"/>
              </a:rPr>
              <a:t>structural </a:t>
            </a:r>
            <a:r>
              <a:rPr dirty="0" sz="27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24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3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-9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105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145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7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180">
                <a:solidFill>
                  <a:srgbClr val="332C2C"/>
                </a:solidFill>
                <a:latin typeface="Verdana"/>
                <a:cs typeface="Verdana"/>
              </a:rPr>
              <a:t>v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-95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105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dirty="0" sz="2750" spc="-9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dirty="0" sz="2750" spc="45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145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dirty="0" sz="2750" spc="-95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-420">
                <a:solidFill>
                  <a:srgbClr val="332C2C"/>
                </a:solidFill>
                <a:latin typeface="Verdana"/>
                <a:cs typeface="Verdana"/>
              </a:rPr>
              <a:t>,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-95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105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dirty="0" sz="2750" spc="-95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120">
                <a:solidFill>
                  <a:srgbClr val="332C2C"/>
                </a:solidFill>
                <a:latin typeface="Verdana"/>
                <a:cs typeface="Verdana"/>
              </a:rPr>
              <a:t>g  </a:t>
            </a:r>
            <a:r>
              <a:rPr dirty="0" sz="2750" spc="-95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-60">
                <a:solidFill>
                  <a:srgbClr val="332C2C"/>
                </a:solidFill>
                <a:latin typeface="Verdana"/>
                <a:cs typeface="Verdana"/>
              </a:rPr>
              <a:t>f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5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-135">
                <a:solidFill>
                  <a:srgbClr val="332C2C"/>
                </a:solidFill>
                <a:latin typeface="Verdana"/>
                <a:cs typeface="Verdana"/>
              </a:rPr>
              <a:t>y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150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9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24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dirty="0" sz="2750" spc="145">
                <a:solidFill>
                  <a:srgbClr val="332C2C"/>
                </a:solidFill>
                <a:latin typeface="Verdana"/>
                <a:cs typeface="Verdana"/>
              </a:rPr>
              <a:t>p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li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85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dirty="0" sz="2750" spc="25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165">
                <a:solidFill>
                  <a:srgbClr val="332C2C"/>
                </a:solidFill>
                <a:latin typeface="Verdana"/>
                <a:cs typeface="Verdana"/>
              </a:rPr>
              <a:t>w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3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120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165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ee</a:t>
            </a:r>
            <a:r>
              <a:rPr dirty="0" sz="2750" spc="-95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120">
                <a:solidFill>
                  <a:srgbClr val="332C2C"/>
                </a:solidFill>
                <a:latin typeface="Verdana"/>
                <a:cs typeface="Verdana"/>
              </a:rPr>
              <a:t>g  </a:t>
            </a:r>
            <a:r>
              <a:rPr dirty="0" sz="2750" spc="-95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3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145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-11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145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dirty="0" sz="2750" spc="-9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3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dirty="0" sz="2750" spc="-11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105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dirty="0" sz="2750" spc="165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105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dirty="0" sz="2750" spc="35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3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dirty="0" sz="2750" spc="25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145">
                <a:solidFill>
                  <a:srgbClr val="332C2C"/>
                </a:solidFill>
                <a:latin typeface="Verdana"/>
                <a:cs typeface="Verdana"/>
              </a:rPr>
              <a:t>b</a:t>
            </a:r>
            <a:r>
              <a:rPr dirty="0" sz="2750" spc="105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il</a:t>
            </a:r>
            <a:r>
              <a:rPr dirty="0" sz="2750" spc="145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165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dirty="0" sz="2750" spc="-190">
                <a:solidFill>
                  <a:srgbClr val="332C2C"/>
                </a:solidFill>
                <a:latin typeface="Verdana"/>
                <a:cs typeface="Verdana"/>
              </a:rPr>
              <a:t>'</a:t>
            </a:r>
            <a:r>
              <a:rPr dirty="0" sz="2750" spc="-70">
                <a:solidFill>
                  <a:srgbClr val="332C2C"/>
                </a:solidFill>
                <a:latin typeface="Verdana"/>
                <a:cs typeface="Verdana"/>
              </a:rPr>
              <a:t>s  </a:t>
            </a:r>
            <a:r>
              <a:rPr dirty="0" sz="2750" spc="-50">
                <a:solidFill>
                  <a:srgbClr val="332C2C"/>
                </a:solidFill>
                <a:latin typeface="Verdana"/>
                <a:cs typeface="Verdana"/>
              </a:rPr>
              <a:t>lifecycle.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587296" y="1482598"/>
            <a:ext cx="7534275" cy="72263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550" spc="-340">
                <a:latin typeface="SimSun"/>
                <a:cs typeface="SimSun"/>
              </a:rPr>
              <a:t>Structura</a:t>
            </a:r>
            <a:r>
              <a:rPr dirty="0" sz="4550" spc="-335">
                <a:latin typeface="SimSun"/>
                <a:cs typeface="SimSun"/>
              </a:rPr>
              <a:t>l</a:t>
            </a:r>
            <a:r>
              <a:rPr dirty="0" sz="4550" spc="-1410">
                <a:latin typeface="SimSun"/>
                <a:cs typeface="SimSun"/>
              </a:rPr>
              <a:t> </a:t>
            </a:r>
            <a:r>
              <a:rPr dirty="0" sz="4550" spc="-300">
                <a:latin typeface="SimSun"/>
                <a:cs typeface="SimSun"/>
              </a:rPr>
              <a:t>Analysi</a:t>
            </a:r>
            <a:r>
              <a:rPr dirty="0" sz="4550" spc="-295">
                <a:latin typeface="SimSun"/>
                <a:cs typeface="SimSun"/>
              </a:rPr>
              <a:t>s</a:t>
            </a:r>
            <a:r>
              <a:rPr dirty="0" sz="4550" spc="-1410">
                <a:latin typeface="SimSun"/>
                <a:cs typeface="SimSun"/>
              </a:rPr>
              <a:t> </a:t>
            </a:r>
            <a:r>
              <a:rPr dirty="0" sz="4550" spc="-180">
                <a:latin typeface="SimSun"/>
                <a:cs typeface="SimSun"/>
              </a:rPr>
              <a:t>with</a:t>
            </a:r>
            <a:r>
              <a:rPr dirty="0" sz="4550" spc="-1405">
                <a:latin typeface="SimSun"/>
                <a:cs typeface="SimSun"/>
              </a:rPr>
              <a:t> </a:t>
            </a:r>
            <a:r>
              <a:rPr dirty="0" sz="4550" spc="300">
                <a:latin typeface="SimSun"/>
                <a:cs typeface="SimSun"/>
              </a:rPr>
              <a:t>ETABS</a:t>
            </a:r>
            <a:endParaRPr sz="455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096307" y="3131096"/>
            <a:ext cx="7204709" cy="7168515"/>
            <a:chOff x="11096307" y="3131096"/>
            <a:chExt cx="7204709" cy="7168515"/>
          </a:xfrm>
        </p:grpSpPr>
        <p:sp>
          <p:nvSpPr>
            <p:cNvPr id="3" name="object 3"/>
            <p:cNvSpPr/>
            <p:nvPr/>
          </p:nvSpPr>
          <p:spPr>
            <a:xfrm>
              <a:off x="13042214" y="5610076"/>
              <a:ext cx="5246370" cy="4677410"/>
            </a:xfrm>
            <a:custGeom>
              <a:avLst/>
              <a:gdLst/>
              <a:ahLst/>
              <a:cxnLst/>
              <a:rect l="l" t="t" r="r" b="b"/>
              <a:pathLst>
                <a:path w="5246369" h="4677409">
                  <a:moveTo>
                    <a:pt x="5245784" y="0"/>
                  </a:moveTo>
                  <a:lnTo>
                    <a:pt x="5190872" y="5807"/>
                  </a:lnTo>
                  <a:lnTo>
                    <a:pt x="5140122" y="12097"/>
                  </a:lnTo>
                  <a:lnTo>
                    <a:pt x="5089919" y="19185"/>
                  </a:lnTo>
                  <a:lnTo>
                    <a:pt x="5040255" y="27063"/>
                  </a:lnTo>
                  <a:lnTo>
                    <a:pt x="4991124" y="35720"/>
                  </a:lnTo>
                  <a:lnTo>
                    <a:pt x="4942520" y="45146"/>
                  </a:lnTo>
                  <a:lnTo>
                    <a:pt x="4894437" y="55333"/>
                  </a:lnTo>
                  <a:lnTo>
                    <a:pt x="4846867" y="66271"/>
                  </a:lnTo>
                  <a:lnTo>
                    <a:pt x="4799805" y="77950"/>
                  </a:lnTo>
                  <a:lnTo>
                    <a:pt x="4753244" y="90362"/>
                  </a:lnTo>
                  <a:lnTo>
                    <a:pt x="4707177" y="103495"/>
                  </a:lnTo>
                  <a:lnTo>
                    <a:pt x="4661598" y="117341"/>
                  </a:lnTo>
                  <a:lnTo>
                    <a:pt x="4616500" y="131891"/>
                  </a:lnTo>
                  <a:lnTo>
                    <a:pt x="4571877" y="147134"/>
                  </a:lnTo>
                  <a:lnTo>
                    <a:pt x="4527722" y="163061"/>
                  </a:lnTo>
                  <a:lnTo>
                    <a:pt x="4484029" y="179664"/>
                  </a:lnTo>
                  <a:lnTo>
                    <a:pt x="4440791" y="196932"/>
                  </a:lnTo>
                  <a:lnTo>
                    <a:pt x="4398002" y="214855"/>
                  </a:lnTo>
                  <a:lnTo>
                    <a:pt x="4355656" y="233425"/>
                  </a:lnTo>
                  <a:lnTo>
                    <a:pt x="4313745" y="252632"/>
                  </a:lnTo>
                  <a:lnTo>
                    <a:pt x="4272264" y="272466"/>
                  </a:lnTo>
                  <a:lnTo>
                    <a:pt x="4231205" y="292917"/>
                  </a:lnTo>
                  <a:lnTo>
                    <a:pt x="4190562" y="313977"/>
                  </a:lnTo>
                  <a:lnTo>
                    <a:pt x="4150330" y="335636"/>
                  </a:lnTo>
                  <a:lnTo>
                    <a:pt x="4110501" y="357884"/>
                  </a:lnTo>
                  <a:lnTo>
                    <a:pt x="4071068" y="380712"/>
                  </a:lnTo>
                  <a:lnTo>
                    <a:pt x="4032026" y="404110"/>
                  </a:lnTo>
                  <a:lnTo>
                    <a:pt x="3993367" y="428069"/>
                  </a:lnTo>
                  <a:lnTo>
                    <a:pt x="3955086" y="452579"/>
                  </a:lnTo>
                  <a:lnTo>
                    <a:pt x="3917176" y="477630"/>
                  </a:lnTo>
                  <a:lnTo>
                    <a:pt x="3879629" y="503214"/>
                  </a:lnTo>
                  <a:lnTo>
                    <a:pt x="3842441" y="529321"/>
                  </a:lnTo>
                  <a:lnTo>
                    <a:pt x="3805604" y="555941"/>
                  </a:lnTo>
                  <a:lnTo>
                    <a:pt x="3769111" y="583065"/>
                  </a:lnTo>
                  <a:lnTo>
                    <a:pt x="3732957" y="610683"/>
                  </a:lnTo>
                  <a:lnTo>
                    <a:pt x="3697135" y="638786"/>
                  </a:lnTo>
                  <a:lnTo>
                    <a:pt x="3661638" y="667363"/>
                  </a:lnTo>
                  <a:lnTo>
                    <a:pt x="3626459" y="696407"/>
                  </a:lnTo>
                  <a:lnTo>
                    <a:pt x="3591593" y="725907"/>
                  </a:lnTo>
                  <a:lnTo>
                    <a:pt x="3557033" y="755853"/>
                  </a:lnTo>
                  <a:lnTo>
                    <a:pt x="3522772" y="786237"/>
                  </a:lnTo>
                  <a:lnTo>
                    <a:pt x="3488803" y="817049"/>
                  </a:lnTo>
                  <a:lnTo>
                    <a:pt x="3455121" y="848278"/>
                  </a:lnTo>
                  <a:lnTo>
                    <a:pt x="3421718" y="879917"/>
                  </a:lnTo>
                  <a:lnTo>
                    <a:pt x="3388589" y="911954"/>
                  </a:lnTo>
                  <a:lnTo>
                    <a:pt x="3355726" y="944381"/>
                  </a:lnTo>
                  <a:lnTo>
                    <a:pt x="3323124" y="977189"/>
                  </a:lnTo>
                  <a:lnTo>
                    <a:pt x="3290775" y="1010367"/>
                  </a:lnTo>
                  <a:lnTo>
                    <a:pt x="3258674" y="1043906"/>
                  </a:lnTo>
                  <a:lnTo>
                    <a:pt x="3226813" y="1077797"/>
                  </a:lnTo>
                  <a:lnTo>
                    <a:pt x="3195187" y="1112030"/>
                  </a:lnTo>
                  <a:lnTo>
                    <a:pt x="3163788" y="1146595"/>
                  </a:lnTo>
                  <a:lnTo>
                    <a:pt x="3132610" y="1181484"/>
                  </a:lnTo>
                  <a:lnTo>
                    <a:pt x="3101647" y="1216687"/>
                  </a:lnTo>
                  <a:lnTo>
                    <a:pt x="3070892" y="1252193"/>
                  </a:lnTo>
                  <a:lnTo>
                    <a:pt x="3040339" y="1287995"/>
                  </a:lnTo>
                  <a:lnTo>
                    <a:pt x="3009981" y="1324081"/>
                  </a:lnTo>
                  <a:lnTo>
                    <a:pt x="2979812" y="1360443"/>
                  </a:lnTo>
                  <a:lnTo>
                    <a:pt x="2949825" y="1397071"/>
                  </a:lnTo>
                  <a:lnTo>
                    <a:pt x="2920014" y="1433956"/>
                  </a:lnTo>
                  <a:lnTo>
                    <a:pt x="2890372" y="1471088"/>
                  </a:lnTo>
                  <a:lnTo>
                    <a:pt x="2860892" y="1508457"/>
                  </a:lnTo>
                  <a:lnTo>
                    <a:pt x="2831569" y="1546055"/>
                  </a:lnTo>
                  <a:lnTo>
                    <a:pt x="2802395" y="1583871"/>
                  </a:lnTo>
                  <a:lnTo>
                    <a:pt x="2773364" y="1621897"/>
                  </a:lnTo>
                  <a:lnTo>
                    <a:pt x="2744471" y="1660121"/>
                  </a:lnTo>
                  <a:lnTo>
                    <a:pt x="2715707" y="1698536"/>
                  </a:lnTo>
                  <a:lnTo>
                    <a:pt x="2687067" y="1737132"/>
                  </a:lnTo>
                  <a:lnTo>
                    <a:pt x="2658544" y="1775899"/>
                  </a:lnTo>
                  <a:lnTo>
                    <a:pt x="2630131" y="1814827"/>
                  </a:lnTo>
                  <a:lnTo>
                    <a:pt x="2601823" y="1853907"/>
                  </a:lnTo>
                  <a:lnTo>
                    <a:pt x="2573613" y="1893130"/>
                  </a:lnTo>
                  <a:lnTo>
                    <a:pt x="2545493" y="1932486"/>
                  </a:lnTo>
                  <a:lnTo>
                    <a:pt x="2517459" y="1971966"/>
                  </a:lnTo>
                  <a:lnTo>
                    <a:pt x="2489502" y="2011559"/>
                  </a:lnTo>
                  <a:lnTo>
                    <a:pt x="2461617" y="2051258"/>
                  </a:lnTo>
                  <a:lnTo>
                    <a:pt x="2433797" y="2091051"/>
                  </a:lnTo>
                  <a:lnTo>
                    <a:pt x="2406036" y="2130930"/>
                  </a:lnTo>
                  <a:lnTo>
                    <a:pt x="2378327" y="2170884"/>
                  </a:lnTo>
                  <a:lnTo>
                    <a:pt x="2350663" y="2210906"/>
                  </a:lnTo>
                  <a:lnTo>
                    <a:pt x="2323039" y="2250984"/>
                  </a:lnTo>
                  <a:lnTo>
                    <a:pt x="2295447" y="2291110"/>
                  </a:lnTo>
                  <a:lnTo>
                    <a:pt x="2267881" y="2331274"/>
                  </a:lnTo>
                  <a:lnTo>
                    <a:pt x="2240335" y="2371466"/>
                  </a:lnTo>
                  <a:lnTo>
                    <a:pt x="2212802" y="2411678"/>
                  </a:lnTo>
                  <a:lnTo>
                    <a:pt x="2185276" y="2451899"/>
                  </a:lnTo>
                  <a:lnTo>
                    <a:pt x="2157749" y="2492120"/>
                  </a:lnTo>
                  <a:lnTo>
                    <a:pt x="2130216" y="2532331"/>
                  </a:lnTo>
                  <a:lnTo>
                    <a:pt x="2102670" y="2572523"/>
                  </a:lnTo>
                  <a:lnTo>
                    <a:pt x="2075104" y="2612687"/>
                  </a:lnTo>
                  <a:lnTo>
                    <a:pt x="2047512" y="2652812"/>
                  </a:lnTo>
                  <a:lnTo>
                    <a:pt x="2019888" y="2692891"/>
                  </a:lnTo>
                  <a:lnTo>
                    <a:pt x="1992224" y="2732912"/>
                  </a:lnTo>
                  <a:lnTo>
                    <a:pt x="1964515" y="2772866"/>
                  </a:lnTo>
                  <a:lnTo>
                    <a:pt x="1936754" y="2812745"/>
                  </a:lnTo>
                  <a:lnTo>
                    <a:pt x="1908934" y="2852538"/>
                  </a:lnTo>
                  <a:lnTo>
                    <a:pt x="1881049" y="2892236"/>
                  </a:lnTo>
                  <a:lnTo>
                    <a:pt x="1853093" y="2931830"/>
                  </a:lnTo>
                  <a:lnTo>
                    <a:pt x="1825058" y="2971309"/>
                  </a:lnTo>
                  <a:lnTo>
                    <a:pt x="1796939" y="3010665"/>
                  </a:lnTo>
                  <a:lnTo>
                    <a:pt x="1768728" y="3049888"/>
                  </a:lnTo>
                  <a:lnTo>
                    <a:pt x="1740420" y="3088968"/>
                  </a:lnTo>
                  <a:lnTo>
                    <a:pt x="1712008" y="3127896"/>
                  </a:lnTo>
                  <a:lnTo>
                    <a:pt x="1683485" y="3166663"/>
                  </a:lnTo>
                  <a:lnTo>
                    <a:pt x="1654845" y="3205258"/>
                  </a:lnTo>
                  <a:lnTo>
                    <a:pt x="1626082" y="3243673"/>
                  </a:lnTo>
                  <a:lnTo>
                    <a:pt x="1597188" y="3281898"/>
                  </a:lnTo>
                  <a:lnTo>
                    <a:pt x="1568158" y="3319923"/>
                  </a:lnTo>
                  <a:lnTo>
                    <a:pt x="1538984" y="3357739"/>
                  </a:lnTo>
                  <a:lnTo>
                    <a:pt x="1509661" y="3395337"/>
                  </a:lnTo>
                  <a:lnTo>
                    <a:pt x="1480182" y="3432706"/>
                  </a:lnTo>
                  <a:lnTo>
                    <a:pt x="1450540" y="3469838"/>
                  </a:lnTo>
                  <a:lnTo>
                    <a:pt x="1420729" y="3506723"/>
                  </a:lnTo>
                  <a:lnTo>
                    <a:pt x="1390742" y="3543351"/>
                  </a:lnTo>
                  <a:lnTo>
                    <a:pt x="1360573" y="3579713"/>
                  </a:lnTo>
                  <a:lnTo>
                    <a:pt x="1330215" y="3615800"/>
                  </a:lnTo>
                  <a:lnTo>
                    <a:pt x="1299663" y="3651601"/>
                  </a:lnTo>
                  <a:lnTo>
                    <a:pt x="1268908" y="3687107"/>
                  </a:lnTo>
                  <a:lnTo>
                    <a:pt x="1237946" y="3722310"/>
                  </a:lnTo>
                  <a:lnTo>
                    <a:pt x="1206768" y="3757199"/>
                  </a:lnTo>
                  <a:lnTo>
                    <a:pt x="1175370" y="3791764"/>
                  </a:lnTo>
                  <a:lnTo>
                    <a:pt x="1143744" y="3825998"/>
                  </a:lnTo>
                  <a:lnTo>
                    <a:pt x="1111884" y="3859888"/>
                  </a:lnTo>
                  <a:lnTo>
                    <a:pt x="1079783" y="3893428"/>
                  </a:lnTo>
                  <a:lnTo>
                    <a:pt x="1047435" y="3926606"/>
                  </a:lnTo>
                  <a:lnTo>
                    <a:pt x="1014833" y="3959413"/>
                  </a:lnTo>
                  <a:lnTo>
                    <a:pt x="981971" y="3991840"/>
                  </a:lnTo>
                  <a:lnTo>
                    <a:pt x="948842" y="4023878"/>
                  </a:lnTo>
                  <a:lnTo>
                    <a:pt x="915441" y="4055516"/>
                  </a:lnTo>
                  <a:lnTo>
                    <a:pt x="881759" y="4086746"/>
                  </a:lnTo>
                  <a:lnTo>
                    <a:pt x="847791" y="4117557"/>
                  </a:lnTo>
                  <a:lnTo>
                    <a:pt x="813531" y="4147941"/>
                  </a:lnTo>
                  <a:lnTo>
                    <a:pt x="778971" y="4177888"/>
                  </a:lnTo>
                  <a:lnTo>
                    <a:pt x="744106" y="4207388"/>
                  </a:lnTo>
                  <a:lnTo>
                    <a:pt x="708929" y="4236431"/>
                  </a:lnTo>
                  <a:lnTo>
                    <a:pt x="673432" y="4265009"/>
                  </a:lnTo>
                  <a:lnTo>
                    <a:pt x="637611" y="4293112"/>
                  </a:lnTo>
                  <a:lnTo>
                    <a:pt x="601458" y="4320730"/>
                  </a:lnTo>
                  <a:lnTo>
                    <a:pt x="564967" y="4347854"/>
                  </a:lnTo>
                  <a:lnTo>
                    <a:pt x="528131" y="4374474"/>
                  </a:lnTo>
                  <a:lnTo>
                    <a:pt x="490943" y="4400581"/>
                  </a:lnTo>
                  <a:lnTo>
                    <a:pt x="453398" y="4426165"/>
                  </a:lnTo>
                  <a:lnTo>
                    <a:pt x="415489" y="4451217"/>
                  </a:lnTo>
                  <a:lnTo>
                    <a:pt x="377209" y="4475727"/>
                  </a:lnTo>
                  <a:lnTo>
                    <a:pt x="338552" y="4499686"/>
                  </a:lnTo>
                  <a:lnTo>
                    <a:pt x="299511" y="4523084"/>
                  </a:lnTo>
                  <a:lnTo>
                    <a:pt x="260080" y="4545912"/>
                  </a:lnTo>
                  <a:lnTo>
                    <a:pt x="220252" y="4568160"/>
                  </a:lnTo>
                  <a:lnTo>
                    <a:pt x="180021" y="4589819"/>
                  </a:lnTo>
                  <a:lnTo>
                    <a:pt x="139380" y="4610879"/>
                  </a:lnTo>
                  <a:lnTo>
                    <a:pt x="98323" y="4631331"/>
                  </a:lnTo>
                  <a:lnTo>
                    <a:pt x="56844" y="4651165"/>
                  </a:lnTo>
                  <a:lnTo>
                    <a:pt x="14935" y="4670371"/>
                  </a:lnTo>
                  <a:lnTo>
                    <a:pt x="0" y="4676921"/>
                  </a:lnTo>
                </a:path>
              </a:pathLst>
            </a:custGeom>
            <a:ln w="24995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096307" y="3131096"/>
              <a:ext cx="5229225" cy="5229225"/>
            </a:xfrm>
            <a:custGeom>
              <a:avLst/>
              <a:gdLst/>
              <a:ahLst/>
              <a:cxnLst/>
              <a:rect l="l" t="t" r="r" b="b"/>
              <a:pathLst>
                <a:path w="5229225" h="5229225">
                  <a:moveTo>
                    <a:pt x="5229225" y="0"/>
                  </a:moveTo>
                  <a:lnTo>
                    <a:pt x="0" y="0"/>
                  </a:lnTo>
                  <a:lnTo>
                    <a:pt x="0" y="5229225"/>
                  </a:lnTo>
                  <a:lnTo>
                    <a:pt x="5229225" y="5229225"/>
                  </a:lnTo>
                  <a:lnTo>
                    <a:pt x="5229225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73549" y="3209823"/>
              <a:ext cx="5076824" cy="5076824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50" y="548195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37" y="0"/>
                </a:moveTo>
                <a:lnTo>
                  <a:pt x="0" y="0"/>
                </a:lnTo>
                <a:lnTo>
                  <a:pt x="0" y="47625"/>
                </a:lnTo>
                <a:lnTo>
                  <a:pt x="18287937" y="47625"/>
                </a:lnTo>
                <a:lnTo>
                  <a:pt x="18287937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97549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5351" y="3511740"/>
            <a:ext cx="1007148" cy="26374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61602" y="5621464"/>
            <a:ext cx="1665122" cy="34559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91569" y="5697410"/>
            <a:ext cx="1545437" cy="26964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612747" y="3410699"/>
            <a:ext cx="7403465" cy="299847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55"/>
              </a:spcBef>
            </a:pPr>
            <a:r>
              <a:rPr dirty="0" sz="2750" spc="75">
                <a:latin typeface="Verdana"/>
                <a:cs typeface="Verdana"/>
              </a:rPr>
              <a:t>R</a:t>
            </a:r>
            <a:r>
              <a:rPr dirty="0" sz="2750" spc="55">
                <a:latin typeface="Verdana"/>
                <a:cs typeface="Verdana"/>
              </a:rPr>
              <a:t>C</a:t>
            </a:r>
            <a:r>
              <a:rPr dirty="0" sz="2750" spc="150">
                <a:latin typeface="Verdana"/>
                <a:cs typeface="Verdana"/>
              </a:rPr>
              <a:t>D</a:t>
            </a:r>
            <a:r>
              <a:rPr dirty="0" sz="2750" spc="60">
                <a:latin typeface="Verdana"/>
                <a:cs typeface="Verdana"/>
              </a:rPr>
              <a:t>C</a:t>
            </a:r>
            <a:r>
              <a:rPr dirty="0" sz="2750" spc="-245">
                <a:latin typeface="Verdana"/>
                <a:cs typeface="Verdana"/>
              </a:rPr>
              <a:t> </a:t>
            </a:r>
            <a:r>
              <a:rPr dirty="0" sz="2750" spc="-60">
                <a:solidFill>
                  <a:srgbClr val="332C2C"/>
                </a:solidFill>
                <a:latin typeface="Verdana"/>
                <a:cs typeface="Verdana"/>
              </a:rPr>
              <a:t>f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11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dirty="0" sz="2750" spc="105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dirty="0" sz="2750" spc="-95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9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12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3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dirty="0" sz="2750" spc="25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145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3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ili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17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f  </a:t>
            </a:r>
            <a:r>
              <a:rPr dirty="0" sz="2750" spc="-11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-60">
                <a:solidFill>
                  <a:srgbClr val="332C2C"/>
                </a:solidFill>
                <a:latin typeface="Verdana"/>
                <a:cs typeface="Verdana"/>
              </a:rPr>
              <a:t>f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-11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9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150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85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11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dirty="0" sz="2750" spc="-11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25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95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3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-75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105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dirty="0" sz="2750" spc="13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dirty="0" sz="2750" spc="3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105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dirty="0" sz="2750" spc="-11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95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-420">
                <a:solidFill>
                  <a:srgbClr val="332C2C"/>
                </a:solidFill>
                <a:latin typeface="Verdana"/>
                <a:cs typeface="Verdana"/>
              </a:rPr>
              <a:t>.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12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-70">
                <a:solidFill>
                  <a:srgbClr val="332C2C"/>
                </a:solidFill>
                <a:latin typeface="Verdana"/>
                <a:cs typeface="Verdana"/>
              </a:rPr>
              <a:t>s  </a:t>
            </a:r>
            <a:r>
              <a:rPr dirty="0" sz="2750" spc="-10">
                <a:solidFill>
                  <a:srgbClr val="332C2C"/>
                </a:solidFill>
                <a:latin typeface="Verdana"/>
                <a:cs typeface="Verdana"/>
              </a:rPr>
              <a:t>software </a:t>
            </a:r>
            <a:r>
              <a:rPr dirty="0" sz="2750">
                <a:solidFill>
                  <a:srgbClr val="332C2C"/>
                </a:solidFill>
                <a:latin typeface="Verdana"/>
                <a:cs typeface="Verdana"/>
              </a:rPr>
              <a:t>streamlines </a:t>
            </a:r>
            <a:r>
              <a:rPr dirty="0" sz="2750" spc="55">
                <a:solidFill>
                  <a:srgbClr val="332C2C"/>
                </a:solidFill>
                <a:latin typeface="Verdana"/>
                <a:cs typeface="Verdana"/>
              </a:rPr>
              <a:t>the design </a:t>
            </a:r>
            <a:r>
              <a:rPr dirty="0" sz="2750">
                <a:solidFill>
                  <a:srgbClr val="332C2C"/>
                </a:solidFill>
                <a:latin typeface="Verdana"/>
                <a:cs typeface="Verdana"/>
              </a:rPr>
              <a:t>process </a:t>
            </a:r>
            <a:r>
              <a:rPr dirty="0" sz="2750" spc="5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105">
                <a:solidFill>
                  <a:srgbClr val="332C2C"/>
                </a:solidFill>
                <a:latin typeface="Verdana"/>
                <a:cs typeface="Verdana"/>
              </a:rPr>
              <a:t>b</a:t>
            </a:r>
            <a:r>
              <a:rPr dirty="0" sz="2750" spc="-135">
                <a:solidFill>
                  <a:srgbClr val="332C2C"/>
                </a:solidFill>
                <a:latin typeface="Verdana"/>
                <a:cs typeface="Verdana"/>
              </a:rPr>
              <a:t>y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105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24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3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17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3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dirty="0" sz="2750" spc="25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11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dirty="0" sz="2750" spc="11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dirty="0" sz="2750" spc="105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3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12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f  </a:t>
            </a:r>
            <a:r>
              <a:rPr dirty="0" sz="2750" spc="30">
                <a:solidFill>
                  <a:srgbClr val="332C2C"/>
                </a:solidFill>
                <a:latin typeface="Verdana"/>
                <a:cs typeface="Verdana"/>
              </a:rPr>
              <a:t>reinforcement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50">
                <a:solidFill>
                  <a:srgbClr val="332C2C"/>
                </a:solidFill>
                <a:latin typeface="Verdana"/>
                <a:cs typeface="Verdana"/>
              </a:rPr>
              <a:t>details,</a:t>
            </a:r>
            <a:r>
              <a:rPr dirty="0" sz="2750" spc="-245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40">
                <a:solidFill>
                  <a:srgbClr val="332C2C"/>
                </a:solidFill>
                <a:latin typeface="Verdana"/>
                <a:cs typeface="Verdana"/>
              </a:rPr>
              <a:t>thus</a:t>
            </a:r>
            <a:r>
              <a:rPr dirty="0" sz="2750" spc="-245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75">
                <a:solidFill>
                  <a:srgbClr val="332C2C"/>
                </a:solidFill>
                <a:latin typeface="Verdana"/>
                <a:cs typeface="Verdana"/>
              </a:rPr>
              <a:t>enhancing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55">
                <a:solidFill>
                  <a:srgbClr val="332C2C"/>
                </a:solidFill>
                <a:latin typeface="Verdana"/>
                <a:cs typeface="Verdana"/>
              </a:rPr>
              <a:t>the </a:t>
            </a:r>
            <a:r>
              <a:rPr dirty="0" sz="2750" spc="-9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1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-180">
                <a:solidFill>
                  <a:srgbClr val="332C2C"/>
                </a:solidFill>
                <a:latin typeface="Verdana"/>
                <a:cs typeface="Verdana"/>
              </a:rPr>
              <a:t>v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20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dirty="0" sz="2750" spc="-15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dirty="0" sz="2750" spc="-245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20">
                <a:latin typeface="Verdana"/>
                <a:cs typeface="Verdana"/>
              </a:rPr>
              <a:t>e</a:t>
            </a:r>
            <a:r>
              <a:rPr dirty="0" sz="2750" spc="-40">
                <a:latin typeface="Verdana"/>
                <a:cs typeface="Verdana"/>
              </a:rPr>
              <a:t>f</a:t>
            </a:r>
            <a:r>
              <a:rPr dirty="0" sz="2750" spc="-50">
                <a:latin typeface="Verdana"/>
                <a:cs typeface="Verdana"/>
              </a:rPr>
              <a:t>ﬁ</a:t>
            </a:r>
            <a:r>
              <a:rPr dirty="0" sz="2750" spc="90">
                <a:latin typeface="Verdana"/>
                <a:cs typeface="Verdana"/>
              </a:rPr>
              <a:t>c</a:t>
            </a:r>
            <a:r>
              <a:rPr dirty="0" sz="2750" spc="-20">
                <a:latin typeface="Verdana"/>
                <a:cs typeface="Verdana"/>
              </a:rPr>
              <a:t>i</a:t>
            </a:r>
            <a:r>
              <a:rPr dirty="0" sz="2750" spc="20">
                <a:latin typeface="Verdana"/>
                <a:cs typeface="Verdana"/>
              </a:rPr>
              <a:t>e</a:t>
            </a:r>
            <a:r>
              <a:rPr dirty="0" sz="2750" spc="114">
                <a:latin typeface="Verdana"/>
                <a:cs typeface="Verdana"/>
              </a:rPr>
              <a:t>n</a:t>
            </a:r>
            <a:r>
              <a:rPr dirty="0" sz="2750" spc="90">
                <a:latin typeface="Verdana"/>
                <a:cs typeface="Verdana"/>
              </a:rPr>
              <a:t>c</a:t>
            </a:r>
            <a:r>
              <a:rPr dirty="0" sz="2750" spc="-135">
                <a:latin typeface="Verdana"/>
                <a:cs typeface="Verdana"/>
              </a:rPr>
              <a:t>y</a:t>
            </a:r>
            <a:r>
              <a:rPr dirty="0" sz="2750" spc="-245">
                <a:latin typeface="Verdana"/>
                <a:cs typeface="Verdana"/>
              </a:rPr>
              <a:t> 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150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dirty="0" sz="2750" spc="-245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35">
                <a:latin typeface="Verdana"/>
                <a:cs typeface="Verdana"/>
              </a:rPr>
              <a:t>a</a:t>
            </a:r>
            <a:r>
              <a:rPr dirty="0" sz="2750" spc="85">
                <a:latin typeface="Verdana"/>
                <a:cs typeface="Verdana"/>
              </a:rPr>
              <a:t>c</a:t>
            </a:r>
            <a:r>
              <a:rPr dirty="0" sz="2750" spc="110">
                <a:latin typeface="Verdana"/>
                <a:cs typeface="Verdana"/>
              </a:rPr>
              <a:t>c</a:t>
            </a:r>
            <a:r>
              <a:rPr dirty="0" sz="2750" spc="105">
                <a:latin typeface="Verdana"/>
                <a:cs typeface="Verdana"/>
              </a:rPr>
              <a:t>u</a:t>
            </a:r>
            <a:r>
              <a:rPr dirty="0" sz="2750" spc="-200">
                <a:latin typeface="Verdana"/>
                <a:cs typeface="Verdana"/>
              </a:rPr>
              <a:t>r</a:t>
            </a:r>
            <a:r>
              <a:rPr dirty="0" sz="2750" spc="-35">
                <a:latin typeface="Verdana"/>
                <a:cs typeface="Verdana"/>
              </a:rPr>
              <a:t>a</a:t>
            </a:r>
            <a:r>
              <a:rPr dirty="0" sz="2750" spc="90">
                <a:latin typeface="Verdana"/>
                <a:cs typeface="Verdana"/>
              </a:rPr>
              <a:t>c</a:t>
            </a:r>
            <a:r>
              <a:rPr dirty="0" sz="2750" spc="-135">
                <a:latin typeface="Verdana"/>
                <a:cs typeface="Verdana"/>
              </a:rPr>
              <a:t>y</a:t>
            </a:r>
            <a:r>
              <a:rPr dirty="0" sz="2750" spc="-245">
                <a:latin typeface="Verdana"/>
                <a:cs typeface="Verdana"/>
              </a:rPr>
              <a:t> 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f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3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dirty="0" sz="2750" spc="15">
                <a:solidFill>
                  <a:srgbClr val="332C2C"/>
                </a:solidFill>
                <a:latin typeface="Verdana"/>
                <a:cs typeface="Verdana"/>
              </a:rPr>
              <a:t>e  </a:t>
            </a:r>
            <a:r>
              <a:rPr dirty="0" sz="2750" spc="-95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3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-75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105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dirty="0" sz="2750" spc="13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dirty="0" sz="2750" spc="3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105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dirty="0" sz="2750" spc="-20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-15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145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95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165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-420">
                <a:solidFill>
                  <a:srgbClr val="332C2C"/>
                </a:solidFill>
                <a:latin typeface="Verdana"/>
                <a:cs typeface="Verdana"/>
              </a:rPr>
              <a:t>.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587296" y="1454023"/>
            <a:ext cx="7518400" cy="8826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5600" spc="-160">
                <a:latin typeface="SimSun"/>
                <a:cs typeface="SimSun"/>
              </a:rPr>
              <a:t>Desig</a:t>
            </a:r>
            <a:r>
              <a:rPr dirty="0" sz="5600" spc="-155">
                <a:latin typeface="SimSun"/>
                <a:cs typeface="SimSun"/>
              </a:rPr>
              <a:t>n</a:t>
            </a:r>
            <a:r>
              <a:rPr dirty="0" sz="5600" spc="-1735">
                <a:latin typeface="SimSun"/>
                <a:cs typeface="SimSun"/>
              </a:rPr>
              <a:t> </a:t>
            </a:r>
            <a:r>
              <a:rPr dirty="0" sz="5600" spc="-434">
                <a:latin typeface="SimSun"/>
                <a:cs typeface="SimSun"/>
              </a:rPr>
              <a:t>Detailin</a:t>
            </a:r>
            <a:r>
              <a:rPr dirty="0" sz="5600" spc="-430">
                <a:latin typeface="SimSun"/>
                <a:cs typeface="SimSun"/>
              </a:rPr>
              <a:t>g</a:t>
            </a:r>
            <a:r>
              <a:rPr dirty="0" sz="5600" spc="-1735">
                <a:latin typeface="SimSun"/>
                <a:cs typeface="SimSun"/>
              </a:rPr>
              <a:t> </a:t>
            </a:r>
            <a:r>
              <a:rPr dirty="0" sz="5600" spc="-455">
                <a:latin typeface="SimSun"/>
                <a:cs typeface="SimSun"/>
              </a:rPr>
              <a:t>i</a:t>
            </a:r>
            <a:r>
              <a:rPr dirty="0" sz="5600" spc="-450">
                <a:latin typeface="SimSun"/>
                <a:cs typeface="SimSun"/>
              </a:rPr>
              <a:t>n</a:t>
            </a:r>
            <a:r>
              <a:rPr dirty="0" sz="5600" spc="-1735">
                <a:latin typeface="SimSun"/>
                <a:cs typeface="SimSun"/>
              </a:rPr>
              <a:t> </a:t>
            </a:r>
            <a:r>
              <a:rPr dirty="0" sz="5600" spc="670">
                <a:latin typeface="SimSun"/>
                <a:cs typeface="SimSun"/>
              </a:rPr>
              <a:t>RCDC</a:t>
            </a:r>
            <a:endParaRPr sz="56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961892"/>
            <a:ext cx="18300700" cy="6337935"/>
            <a:chOff x="0" y="3961892"/>
            <a:chExt cx="18300700" cy="63379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961892"/>
              <a:ext cx="18288000" cy="632587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3609302" y="6216619"/>
              <a:ext cx="4679315" cy="4070985"/>
            </a:xfrm>
            <a:custGeom>
              <a:avLst/>
              <a:gdLst/>
              <a:ahLst/>
              <a:cxnLst/>
              <a:rect l="l" t="t" r="r" b="b"/>
              <a:pathLst>
                <a:path w="4679315" h="4070984">
                  <a:moveTo>
                    <a:pt x="0" y="4070378"/>
                  </a:moveTo>
                  <a:lnTo>
                    <a:pt x="49346" y="4043276"/>
                  </a:lnTo>
                  <a:lnTo>
                    <a:pt x="88924" y="4020525"/>
                  </a:lnTo>
                  <a:lnTo>
                    <a:pt x="128075" y="3997173"/>
                  </a:lnTo>
                  <a:lnTo>
                    <a:pt x="166808" y="3973231"/>
                  </a:lnTo>
                  <a:lnTo>
                    <a:pt x="205130" y="3948710"/>
                  </a:lnTo>
                  <a:lnTo>
                    <a:pt x="243050" y="3923620"/>
                  </a:lnTo>
                  <a:lnTo>
                    <a:pt x="280576" y="3897974"/>
                  </a:lnTo>
                  <a:lnTo>
                    <a:pt x="317714" y="3871782"/>
                  </a:lnTo>
                  <a:lnTo>
                    <a:pt x="354474" y="3845056"/>
                  </a:lnTo>
                  <a:lnTo>
                    <a:pt x="390862" y="3817806"/>
                  </a:lnTo>
                  <a:lnTo>
                    <a:pt x="426888" y="3790044"/>
                  </a:lnTo>
                  <a:lnTo>
                    <a:pt x="462558" y="3761780"/>
                  </a:lnTo>
                  <a:lnTo>
                    <a:pt x="497880" y="3733027"/>
                  </a:lnTo>
                  <a:lnTo>
                    <a:pt x="532864" y="3703795"/>
                  </a:lnTo>
                  <a:lnTo>
                    <a:pt x="567516" y="3674095"/>
                  </a:lnTo>
                  <a:lnTo>
                    <a:pt x="601844" y="3643938"/>
                  </a:lnTo>
                  <a:lnTo>
                    <a:pt x="635856" y="3613336"/>
                  </a:lnTo>
                  <a:lnTo>
                    <a:pt x="669560" y="3582300"/>
                  </a:lnTo>
                  <a:lnTo>
                    <a:pt x="702965" y="3550840"/>
                  </a:lnTo>
                  <a:lnTo>
                    <a:pt x="736077" y="3518968"/>
                  </a:lnTo>
                  <a:lnTo>
                    <a:pt x="768905" y="3486696"/>
                  </a:lnTo>
                  <a:lnTo>
                    <a:pt x="801457" y="3454033"/>
                  </a:lnTo>
                  <a:lnTo>
                    <a:pt x="833740" y="3420992"/>
                  </a:lnTo>
                  <a:lnTo>
                    <a:pt x="865763" y="3387584"/>
                  </a:lnTo>
                  <a:lnTo>
                    <a:pt x="897533" y="3353819"/>
                  </a:lnTo>
                  <a:lnTo>
                    <a:pt x="929059" y="3319709"/>
                  </a:lnTo>
                  <a:lnTo>
                    <a:pt x="960347" y="3285264"/>
                  </a:lnTo>
                  <a:lnTo>
                    <a:pt x="991407" y="3250497"/>
                  </a:lnTo>
                  <a:lnTo>
                    <a:pt x="1022245" y="3215418"/>
                  </a:lnTo>
                  <a:lnTo>
                    <a:pt x="1052870" y="3180038"/>
                  </a:lnTo>
                  <a:lnTo>
                    <a:pt x="1083290" y="3144369"/>
                  </a:lnTo>
                  <a:lnTo>
                    <a:pt x="1113513" y="3108421"/>
                  </a:lnTo>
                  <a:lnTo>
                    <a:pt x="1143546" y="3072206"/>
                  </a:lnTo>
                  <a:lnTo>
                    <a:pt x="1173398" y="3035735"/>
                  </a:lnTo>
                  <a:lnTo>
                    <a:pt x="1203075" y="2999019"/>
                  </a:lnTo>
                  <a:lnTo>
                    <a:pt x="1232587" y="2962069"/>
                  </a:lnTo>
                  <a:lnTo>
                    <a:pt x="1261941" y="2924896"/>
                  </a:lnTo>
                  <a:lnTo>
                    <a:pt x="1291145" y="2887511"/>
                  </a:lnTo>
                  <a:lnTo>
                    <a:pt x="1320207" y="2849926"/>
                  </a:lnTo>
                  <a:lnTo>
                    <a:pt x="1349134" y="2812152"/>
                  </a:lnTo>
                  <a:lnTo>
                    <a:pt x="1377935" y="2774200"/>
                  </a:lnTo>
                  <a:lnTo>
                    <a:pt x="1406618" y="2736080"/>
                  </a:lnTo>
                  <a:lnTo>
                    <a:pt x="1435190" y="2697805"/>
                  </a:lnTo>
                  <a:lnTo>
                    <a:pt x="1463659" y="2659385"/>
                  </a:lnTo>
                  <a:lnTo>
                    <a:pt x="1492034" y="2620831"/>
                  </a:lnTo>
                  <a:lnTo>
                    <a:pt x="1520321" y="2582155"/>
                  </a:lnTo>
                  <a:lnTo>
                    <a:pt x="1548530" y="2543367"/>
                  </a:lnTo>
                  <a:lnTo>
                    <a:pt x="1576667" y="2504479"/>
                  </a:lnTo>
                  <a:lnTo>
                    <a:pt x="1604741" y="2465502"/>
                  </a:lnTo>
                  <a:lnTo>
                    <a:pt x="1632760" y="2426447"/>
                  </a:lnTo>
                  <a:lnTo>
                    <a:pt x="1660732" y="2387326"/>
                  </a:lnTo>
                  <a:lnTo>
                    <a:pt x="1688663" y="2348148"/>
                  </a:lnTo>
                  <a:lnTo>
                    <a:pt x="1716563" y="2308926"/>
                  </a:lnTo>
                  <a:lnTo>
                    <a:pt x="1744440" y="2269671"/>
                  </a:lnTo>
                  <a:lnTo>
                    <a:pt x="1772300" y="2230393"/>
                  </a:lnTo>
                  <a:lnTo>
                    <a:pt x="1800153" y="2191104"/>
                  </a:lnTo>
                  <a:lnTo>
                    <a:pt x="1828005" y="2151816"/>
                  </a:lnTo>
                  <a:lnTo>
                    <a:pt x="1855865" y="2112538"/>
                  </a:lnTo>
                  <a:lnTo>
                    <a:pt x="1883741" y="2073283"/>
                  </a:lnTo>
                  <a:lnTo>
                    <a:pt x="1911641" y="2034061"/>
                  </a:lnTo>
                  <a:lnTo>
                    <a:pt x="1939572" y="1994884"/>
                  </a:lnTo>
                  <a:lnTo>
                    <a:pt x="1967543" y="1955762"/>
                  </a:lnTo>
                  <a:lnTo>
                    <a:pt x="1995561" y="1916708"/>
                  </a:lnTo>
                  <a:lnTo>
                    <a:pt x="2023635" y="1877731"/>
                  </a:lnTo>
                  <a:lnTo>
                    <a:pt x="2051772" y="1838843"/>
                  </a:lnTo>
                  <a:lnTo>
                    <a:pt x="2079979" y="1800056"/>
                  </a:lnTo>
                  <a:lnTo>
                    <a:pt x="2108266" y="1761379"/>
                  </a:lnTo>
                  <a:lnTo>
                    <a:pt x="2136639" y="1722826"/>
                  </a:lnTo>
                  <a:lnTo>
                    <a:pt x="2165108" y="1684406"/>
                  </a:lnTo>
                  <a:lnTo>
                    <a:pt x="2193679" y="1646131"/>
                  </a:lnTo>
                  <a:lnTo>
                    <a:pt x="2222360" y="1608011"/>
                  </a:lnTo>
                  <a:lnTo>
                    <a:pt x="2251160" y="1570059"/>
                  </a:lnTo>
                  <a:lnTo>
                    <a:pt x="2280086" y="1532285"/>
                  </a:lnTo>
                  <a:lnTo>
                    <a:pt x="2309146" y="1494700"/>
                  </a:lnTo>
                  <a:lnTo>
                    <a:pt x="2338349" y="1457316"/>
                  </a:lnTo>
                  <a:lnTo>
                    <a:pt x="2367701" y="1420143"/>
                  </a:lnTo>
                  <a:lnTo>
                    <a:pt x="2397212" y="1383193"/>
                  </a:lnTo>
                  <a:lnTo>
                    <a:pt x="2426888" y="1346477"/>
                  </a:lnTo>
                  <a:lnTo>
                    <a:pt x="2456738" y="1310006"/>
                  </a:lnTo>
                  <a:lnTo>
                    <a:pt x="2486770" y="1273791"/>
                  </a:lnTo>
                  <a:lnTo>
                    <a:pt x="2516991" y="1237843"/>
                  </a:lnTo>
                  <a:lnTo>
                    <a:pt x="2547409" y="1202174"/>
                  </a:lnTo>
                  <a:lnTo>
                    <a:pt x="2578033" y="1166794"/>
                  </a:lnTo>
                  <a:lnTo>
                    <a:pt x="2608870" y="1131715"/>
                  </a:lnTo>
                  <a:lnTo>
                    <a:pt x="2639928" y="1096947"/>
                  </a:lnTo>
                  <a:lnTo>
                    <a:pt x="2671215" y="1062503"/>
                  </a:lnTo>
                  <a:lnTo>
                    <a:pt x="2702739" y="1028393"/>
                  </a:lnTo>
                  <a:lnTo>
                    <a:pt x="2734507" y="994628"/>
                  </a:lnTo>
                  <a:lnTo>
                    <a:pt x="2766529" y="961219"/>
                  </a:lnTo>
                  <a:lnTo>
                    <a:pt x="2798810" y="928178"/>
                  </a:lnTo>
                  <a:lnTo>
                    <a:pt x="2831361" y="895516"/>
                  </a:lnTo>
                  <a:lnTo>
                    <a:pt x="2864187" y="863243"/>
                  </a:lnTo>
                  <a:lnTo>
                    <a:pt x="2897298" y="831372"/>
                  </a:lnTo>
                  <a:lnTo>
                    <a:pt x="2930701" y="799912"/>
                  </a:lnTo>
                  <a:lnTo>
                    <a:pt x="2964404" y="768875"/>
                  </a:lnTo>
                  <a:lnTo>
                    <a:pt x="2998415" y="738273"/>
                  </a:lnTo>
                  <a:lnTo>
                    <a:pt x="3032742" y="708117"/>
                  </a:lnTo>
                  <a:lnTo>
                    <a:pt x="3067392" y="678417"/>
                  </a:lnTo>
                  <a:lnTo>
                    <a:pt x="3102374" y="649184"/>
                  </a:lnTo>
                  <a:lnTo>
                    <a:pt x="3137696" y="620431"/>
                  </a:lnTo>
                  <a:lnTo>
                    <a:pt x="3173365" y="592167"/>
                  </a:lnTo>
                  <a:lnTo>
                    <a:pt x="3209389" y="564405"/>
                  </a:lnTo>
                  <a:lnTo>
                    <a:pt x="3245777" y="537155"/>
                  </a:lnTo>
                  <a:lnTo>
                    <a:pt x="3282535" y="510429"/>
                  </a:lnTo>
                  <a:lnTo>
                    <a:pt x="3319673" y="484237"/>
                  </a:lnTo>
                  <a:lnTo>
                    <a:pt x="3357197" y="458590"/>
                  </a:lnTo>
                  <a:lnTo>
                    <a:pt x="3395117" y="433501"/>
                  </a:lnTo>
                  <a:lnTo>
                    <a:pt x="3433439" y="408980"/>
                  </a:lnTo>
                  <a:lnTo>
                    <a:pt x="3472171" y="385037"/>
                  </a:lnTo>
                  <a:lnTo>
                    <a:pt x="3511322" y="361685"/>
                  </a:lnTo>
                  <a:lnTo>
                    <a:pt x="3550899" y="338934"/>
                  </a:lnTo>
                  <a:lnTo>
                    <a:pt x="3590911" y="316796"/>
                  </a:lnTo>
                  <a:lnTo>
                    <a:pt x="3631365" y="295282"/>
                  </a:lnTo>
                  <a:lnTo>
                    <a:pt x="3672269" y="274402"/>
                  </a:lnTo>
                  <a:lnTo>
                    <a:pt x="3713630" y="254168"/>
                  </a:lnTo>
                  <a:lnTo>
                    <a:pt x="3755458" y="234591"/>
                  </a:lnTo>
                  <a:lnTo>
                    <a:pt x="3797759" y="215683"/>
                  </a:lnTo>
                  <a:lnTo>
                    <a:pt x="3840542" y="197454"/>
                  </a:lnTo>
                  <a:lnTo>
                    <a:pt x="3883814" y="179915"/>
                  </a:lnTo>
                  <a:lnTo>
                    <a:pt x="3927584" y="163078"/>
                  </a:lnTo>
                  <a:lnTo>
                    <a:pt x="3971860" y="146954"/>
                  </a:lnTo>
                  <a:lnTo>
                    <a:pt x="4016648" y="131553"/>
                  </a:lnTo>
                  <a:lnTo>
                    <a:pt x="4061957" y="116888"/>
                  </a:lnTo>
                  <a:lnTo>
                    <a:pt x="4107796" y="102969"/>
                  </a:lnTo>
                  <a:lnTo>
                    <a:pt x="4154171" y="89807"/>
                  </a:lnTo>
                  <a:lnTo>
                    <a:pt x="4201092" y="77413"/>
                  </a:lnTo>
                  <a:lnTo>
                    <a:pt x="4248565" y="65799"/>
                  </a:lnTo>
                  <a:lnTo>
                    <a:pt x="4296598" y="54976"/>
                  </a:lnTo>
                  <a:lnTo>
                    <a:pt x="4345200" y="44955"/>
                  </a:lnTo>
                  <a:lnTo>
                    <a:pt x="4394378" y="35747"/>
                  </a:lnTo>
                  <a:lnTo>
                    <a:pt x="4444141" y="27362"/>
                  </a:lnTo>
                  <a:lnTo>
                    <a:pt x="4494496" y="19813"/>
                  </a:lnTo>
                  <a:lnTo>
                    <a:pt x="4545451" y="13111"/>
                  </a:lnTo>
                  <a:lnTo>
                    <a:pt x="4597013" y="7266"/>
                  </a:lnTo>
                  <a:lnTo>
                    <a:pt x="4649192" y="2290"/>
                  </a:lnTo>
                  <a:lnTo>
                    <a:pt x="4678711" y="0"/>
                  </a:lnTo>
                </a:path>
              </a:pathLst>
            </a:custGeom>
            <a:ln w="24999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0" y="548843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975344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36490" y="1233436"/>
            <a:ext cx="1853946" cy="301421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6629895" y="1219072"/>
            <a:ext cx="974725" cy="315595"/>
          </a:xfrm>
          <a:custGeom>
            <a:avLst/>
            <a:gdLst/>
            <a:ahLst/>
            <a:cxnLst/>
            <a:rect l="l" t="t" r="r" b="b"/>
            <a:pathLst>
              <a:path w="974725" h="315594">
                <a:moveTo>
                  <a:pt x="113080" y="16802"/>
                </a:moveTo>
                <a:lnTo>
                  <a:pt x="0" y="16802"/>
                </a:lnTo>
                <a:lnTo>
                  <a:pt x="0" y="313347"/>
                </a:lnTo>
                <a:lnTo>
                  <a:pt x="46189" y="313347"/>
                </a:lnTo>
                <a:lnTo>
                  <a:pt x="46189" y="224586"/>
                </a:lnTo>
                <a:lnTo>
                  <a:pt x="119519" y="224586"/>
                </a:lnTo>
                <a:lnTo>
                  <a:pt x="125742" y="224320"/>
                </a:lnTo>
                <a:lnTo>
                  <a:pt x="131749" y="223774"/>
                </a:lnTo>
                <a:lnTo>
                  <a:pt x="184128" y="223774"/>
                </a:lnTo>
                <a:lnTo>
                  <a:pt x="176428" y="212979"/>
                </a:lnTo>
                <a:lnTo>
                  <a:pt x="178003" y="212280"/>
                </a:lnTo>
                <a:lnTo>
                  <a:pt x="191000" y="205439"/>
                </a:lnTo>
                <a:lnTo>
                  <a:pt x="202444" y="197204"/>
                </a:lnTo>
                <a:lnTo>
                  <a:pt x="212336" y="187575"/>
                </a:lnTo>
                <a:lnTo>
                  <a:pt x="215956" y="182791"/>
                </a:lnTo>
                <a:lnTo>
                  <a:pt x="46189" y="182791"/>
                </a:lnTo>
                <a:lnTo>
                  <a:pt x="46189" y="58978"/>
                </a:lnTo>
                <a:lnTo>
                  <a:pt x="216252" y="58978"/>
                </a:lnTo>
                <a:lnTo>
                  <a:pt x="212336" y="53782"/>
                </a:lnTo>
                <a:lnTo>
                  <a:pt x="178003" y="29108"/>
                </a:lnTo>
                <a:lnTo>
                  <a:pt x="131156" y="17571"/>
                </a:lnTo>
                <a:lnTo>
                  <a:pt x="113080" y="16802"/>
                </a:lnTo>
                <a:close/>
              </a:path>
              <a:path w="974725" h="315594">
                <a:moveTo>
                  <a:pt x="184128" y="223774"/>
                </a:moveTo>
                <a:lnTo>
                  <a:pt x="131749" y="223774"/>
                </a:lnTo>
                <a:lnTo>
                  <a:pt x="195199" y="313347"/>
                </a:lnTo>
                <a:lnTo>
                  <a:pt x="248018" y="313347"/>
                </a:lnTo>
                <a:lnTo>
                  <a:pt x="184128" y="223774"/>
                </a:lnTo>
                <a:close/>
              </a:path>
              <a:path w="974725" h="315594">
                <a:moveTo>
                  <a:pt x="216252" y="58978"/>
                </a:moveTo>
                <a:lnTo>
                  <a:pt x="112293" y="58978"/>
                </a:lnTo>
                <a:lnTo>
                  <a:pt x="130533" y="59993"/>
                </a:lnTo>
                <a:lnTo>
                  <a:pt x="146297" y="63034"/>
                </a:lnTo>
                <a:lnTo>
                  <a:pt x="178765" y="84102"/>
                </a:lnTo>
                <a:lnTo>
                  <a:pt x="189534" y="121081"/>
                </a:lnTo>
                <a:lnTo>
                  <a:pt x="188337" y="134954"/>
                </a:lnTo>
                <a:lnTo>
                  <a:pt x="159585" y="173736"/>
                </a:lnTo>
                <a:lnTo>
                  <a:pt x="112293" y="182791"/>
                </a:lnTo>
                <a:lnTo>
                  <a:pt x="215956" y="182791"/>
                </a:lnTo>
                <a:lnTo>
                  <a:pt x="234868" y="136562"/>
                </a:lnTo>
                <a:lnTo>
                  <a:pt x="235813" y="121081"/>
                </a:lnTo>
                <a:lnTo>
                  <a:pt x="234868" y="105265"/>
                </a:lnTo>
                <a:lnTo>
                  <a:pt x="232030" y="90620"/>
                </a:lnTo>
                <a:lnTo>
                  <a:pt x="227300" y="77147"/>
                </a:lnTo>
                <a:lnTo>
                  <a:pt x="220675" y="64846"/>
                </a:lnTo>
                <a:lnTo>
                  <a:pt x="216252" y="58978"/>
                </a:lnTo>
                <a:close/>
              </a:path>
              <a:path w="974725" h="315594">
                <a:moveTo>
                  <a:pt x="46189" y="15824"/>
                </a:moveTo>
                <a:lnTo>
                  <a:pt x="45262" y="16802"/>
                </a:lnTo>
                <a:lnTo>
                  <a:pt x="46189" y="16802"/>
                </a:lnTo>
                <a:lnTo>
                  <a:pt x="46189" y="15824"/>
                </a:lnTo>
                <a:close/>
              </a:path>
              <a:path w="974725" h="315594">
                <a:moveTo>
                  <a:pt x="372999" y="84759"/>
                </a:moveTo>
                <a:lnTo>
                  <a:pt x="329252" y="93160"/>
                </a:lnTo>
                <a:lnTo>
                  <a:pt x="293573" y="117401"/>
                </a:lnTo>
                <a:lnTo>
                  <a:pt x="270014" y="154026"/>
                </a:lnTo>
                <a:lnTo>
                  <a:pt x="261886" y="199885"/>
                </a:lnTo>
                <a:lnTo>
                  <a:pt x="262832" y="216132"/>
                </a:lnTo>
                <a:lnTo>
                  <a:pt x="277025" y="259448"/>
                </a:lnTo>
                <a:lnTo>
                  <a:pt x="306260" y="292329"/>
                </a:lnTo>
                <a:lnTo>
                  <a:pt x="347716" y="311594"/>
                </a:lnTo>
                <a:lnTo>
                  <a:pt x="380619" y="315302"/>
                </a:lnTo>
                <a:lnTo>
                  <a:pt x="393785" y="314710"/>
                </a:lnTo>
                <a:lnTo>
                  <a:pt x="441313" y="300161"/>
                </a:lnTo>
                <a:lnTo>
                  <a:pt x="471709" y="273507"/>
                </a:lnTo>
                <a:lnTo>
                  <a:pt x="381406" y="273507"/>
                </a:lnTo>
                <a:lnTo>
                  <a:pt x="370554" y="272940"/>
                </a:lnTo>
                <a:lnTo>
                  <a:pt x="333927" y="259402"/>
                </a:lnTo>
                <a:lnTo>
                  <a:pt x="308978" y="225031"/>
                </a:lnTo>
                <a:lnTo>
                  <a:pt x="307505" y="216966"/>
                </a:lnTo>
                <a:lnTo>
                  <a:pt x="482854" y="216966"/>
                </a:lnTo>
                <a:lnTo>
                  <a:pt x="482917" y="206006"/>
                </a:lnTo>
                <a:lnTo>
                  <a:pt x="483057" y="204571"/>
                </a:lnTo>
                <a:lnTo>
                  <a:pt x="483247" y="203073"/>
                </a:lnTo>
                <a:lnTo>
                  <a:pt x="483349" y="193344"/>
                </a:lnTo>
                <a:lnTo>
                  <a:pt x="482942" y="187007"/>
                </a:lnTo>
                <a:lnTo>
                  <a:pt x="482130" y="180898"/>
                </a:lnTo>
                <a:lnTo>
                  <a:pt x="484416" y="179184"/>
                </a:lnTo>
                <a:lnTo>
                  <a:pt x="307746" y="179184"/>
                </a:lnTo>
                <a:lnTo>
                  <a:pt x="309156" y="172059"/>
                </a:lnTo>
                <a:lnTo>
                  <a:pt x="331289" y="139501"/>
                </a:lnTo>
                <a:lnTo>
                  <a:pt x="372999" y="125768"/>
                </a:lnTo>
                <a:lnTo>
                  <a:pt x="459599" y="125768"/>
                </a:lnTo>
                <a:lnTo>
                  <a:pt x="452051" y="116766"/>
                </a:lnTo>
                <a:lnTo>
                  <a:pt x="416858" y="92946"/>
                </a:lnTo>
                <a:lnTo>
                  <a:pt x="388483" y="85669"/>
                </a:lnTo>
                <a:lnTo>
                  <a:pt x="372999" y="84759"/>
                </a:lnTo>
                <a:close/>
              </a:path>
              <a:path w="974725" h="315594">
                <a:moveTo>
                  <a:pt x="524713" y="86817"/>
                </a:moveTo>
                <a:lnTo>
                  <a:pt x="476973" y="86817"/>
                </a:lnTo>
                <a:lnTo>
                  <a:pt x="577545" y="313347"/>
                </a:lnTo>
                <a:lnTo>
                  <a:pt x="617474" y="313347"/>
                </a:lnTo>
                <a:lnTo>
                  <a:pt x="644184" y="253479"/>
                </a:lnTo>
                <a:lnTo>
                  <a:pt x="598043" y="253479"/>
                </a:lnTo>
                <a:lnTo>
                  <a:pt x="524713" y="86817"/>
                </a:lnTo>
                <a:close/>
              </a:path>
              <a:path w="974725" h="315594">
                <a:moveTo>
                  <a:pt x="445846" y="241579"/>
                </a:moveTo>
                <a:lnTo>
                  <a:pt x="413918" y="267449"/>
                </a:lnTo>
                <a:lnTo>
                  <a:pt x="381406" y="273507"/>
                </a:lnTo>
                <a:lnTo>
                  <a:pt x="471709" y="273507"/>
                </a:lnTo>
                <a:lnTo>
                  <a:pt x="472605" y="272529"/>
                </a:lnTo>
                <a:lnTo>
                  <a:pt x="445846" y="241579"/>
                </a:lnTo>
                <a:close/>
              </a:path>
              <a:path w="974725" h="315594">
                <a:moveTo>
                  <a:pt x="718540" y="86817"/>
                </a:moveTo>
                <a:lnTo>
                  <a:pt x="672350" y="86817"/>
                </a:lnTo>
                <a:lnTo>
                  <a:pt x="598043" y="253479"/>
                </a:lnTo>
                <a:lnTo>
                  <a:pt x="644184" y="253479"/>
                </a:lnTo>
                <a:lnTo>
                  <a:pt x="718540" y="86817"/>
                </a:lnTo>
                <a:close/>
              </a:path>
              <a:path w="974725" h="315594">
                <a:moveTo>
                  <a:pt x="459599" y="125768"/>
                </a:moveTo>
                <a:lnTo>
                  <a:pt x="372999" y="125768"/>
                </a:lnTo>
                <a:lnTo>
                  <a:pt x="382559" y="126324"/>
                </a:lnTo>
                <a:lnTo>
                  <a:pt x="420896" y="145254"/>
                </a:lnTo>
                <a:lnTo>
                  <a:pt x="437464" y="179184"/>
                </a:lnTo>
                <a:lnTo>
                  <a:pt x="481901" y="179184"/>
                </a:lnTo>
                <a:lnTo>
                  <a:pt x="468998" y="140030"/>
                </a:lnTo>
                <a:lnTo>
                  <a:pt x="461194" y="127671"/>
                </a:lnTo>
                <a:lnTo>
                  <a:pt x="459599" y="125768"/>
                </a:lnTo>
                <a:close/>
              </a:path>
              <a:path w="974725" h="315594">
                <a:moveTo>
                  <a:pt x="768121" y="0"/>
                </a:moveTo>
                <a:lnTo>
                  <a:pt x="752043" y="0"/>
                </a:lnTo>
                <a:lnTo>
                  <a:pt x="745172" y="2743"/>
                </a:lnTo>
                <a:lnTo>
                  <a:pt x="733844" y="13677"/>
                </a:lnTo>
                <a:lnTo>
                  <a:pt x="731012" y="20383"/>
                </a:lnTo>
                <a:lnTo>
                  <a:pt x="731012" y="36195"/>
                </a:lnTo>
                <a:lnTo>
                  <a:pt x="733818" y="42938"/>
                </a:lnTo>
                <a:lnTo>
                  <a:pt x="745070" y="54140"/>
                </a:lnTo>
                <a:lnTo>
                  <a:pt x="751979" y="56934"/>
                </a:lnTo>
                <a:lnTo>
                  <a:pt x="768578" y="56934"/>
                </a:lnTo>
                <a:lnTo>
                  <a:pt x="775538" y="54140"/>
                </a:lnTo>
                <a:lnTo>
                  <a:pt x="786472" y="42938"/>
                </a:lnTo>
                <a:lnTo>
                  <a:pt x="789155" y="36195"/>
                </a:lnTo>
                <a:lnTo>
                  <a:pt x="789216" y="19824"/>
                </a:lnTo>
                <a:lnTo>
                  <a:pt x="786345" y="13182"/>
                </a:lnTo>
                <a:lnTo>
                  <a:pt x="780618" y="7912"/>
                </a:lnTo>
                <a:lnTo>
                  <a:pt x="774954" y="2641"/>
                </a:lnTo>
                <a:lnTo>
                  <a:pt x="768121" y="0"/>
                </a:lnTo>
                <a:close/>
              </a:path>
              <a:path w="974725" h="315594">
                <a:moveTo>
                  <a:pt x="782370" y="86817"/>
                </a:moveTo>
                <a:lnTo>
                  <a:pt x="737463" y="86817"/>
                </a:lnTo>
                <a:lnTo>
                  <a:pt x="737463" y="313347"/>
                </a:lnTo>
                <a:lnTo>
                  <a:pt x="782370" y="313347"/>
                </a:lnTo>
                <a:lnTo>
                  <a:pt x="782370" y="86817"/>
                </a:lnTo>
                <a:close/>
              </a:path>
              <a:path w="974725" h="315594">
                <a:moveTo>
                  <a:pt x="894740" y="126949"/>
                </a:moveTo>
                <a:lnTo>
                  <a:pt x="849820" y="126949"/>
                </a:lnTo>
                <a:lnTo>
                  <a:pt x="849820" y="245872"/>
                </a:lnTo>
                <a:lnTo>
                  <a:pt x="860145" y="286830"/>
                </a:lnTo>
                <a:lnTo>
                  <a:pt x="890268" y="310711"/>
                </a:lnTo>
                <a:lnTo>
                  <a:pt x="919632" y="315302"/>
                </a:lnTo>
                <a:lnTo>
                  <a:pt x="926445" y="315052"/>
                </a:lnTo>
                <a:lnTo>
                  <a:pt x="967109" y="300184"/>
                </a:lnTo>
                <a:lnTo>
                  <a:pt x="974217" y="294208"/>
                </a:lnTo>
                <a:lnTo>
                  <a:pt x="964578" y="274396"/>
                </a:lnTo>
                <a:lnTo>
                  <a:pt x="913549" y="274396"/>
                </a:lnTo>
                <a:lnTo>
                  <a:pt x="906513" y="271881"/>
                </a:lnTo>
                <a:lnTo>
                  <a:pt x="901763" y="266865"/>
                </a:lnTo>
                <a:lnTo>
                  <a:pt x="897077" y="261861"/>
                </a:lnTo>
                <a:lnTo>
                  <a:pt x="894740" y="254304"/>
                </a:lnTo>
                <a:lnTo>
                  <a:pt x="894740" y="126949"/>
                </a:lnTo>
                <a:close/>
              </a:path>
              <a:path w="974725" h="315594">
                <a:moveTo>
                  <a:pt x="956830" y="258470"/>
                </a:moveTo>
                <a:lnTo>
                  <a:pt x="947863" y="265437"/>
                </a:lnTo>
                <a:lnTo>
                  <a:pt x="939211" y="270414"/>
                </a:lnTo>
                <a:lnTo>
                  <a:pt x="930875" y="273400"/>
                </a:lnTo>
                <a:lnTo>
                  <a:pt x="922858" y="274396"/>
                </a:lnTo>
                <a:lnTo>
                  <a:pt x="964578" y="274396"/>
                </a:lnTo>
                <a:lnTo>
                  <a:pt x="956830" y="258470"/>
                </a:lnTo>
                <a:close/>
              </a:path>
              <a:path w="974725" h="315594">
                <a:moveTo>
                  <a:pt x="958786" y="86817"/>
                </a:moveTo>
                <a:lnTo>
                  <a:pt x="812228" y="86817"/>
                </a:lnTo>
                <a:lnTo>
                  <a:pt x="812228" y="126949"/>
                </a:lnTo>
                <a:lnTo>
                  <a:pt x="958786" y="126949"/>
                </a:lnTo>
                <a:lnTo>
                  <a:pt x="958786" y="86817"/>
                </a:lnTo>
                <a:close/>
              </a:path>
              <a:path w="974725" h="315594">
                <a:moveTo>
                  <a:pt x="894740" y="40335"/>
                </a:moveTo>
                <a:lnTo>
                  <a:pt x="849820" y="40335"/>
                </a:lnTo>
                <a:lnTo>
                  <a:pt x="849820" y="86817"/>
                </a:lnTo>
                <a:lnTo>
                  <a:pt x="894740" y="86817"/>
                </a:lnTo>
                <a:lnTo>
                  <a:pt x="894740" y="40335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832877" y="1233436"/>
            <a:ext cx="1270000" cy="301625"/>
          </a:xfrm>
          <a:custGeom>
            <a:avLst/>
            <a:gdLst/>
            <a:ahLst/>
            <a:cxnLst/>
            <a:rect l="l" t="t" r="r" b="b"/>
            <a:pathLst>
              <a:path w="1270000" h="301625">
                <a:moveTo>
                  <a:pt x="208559" y="2438"/>
                </a:moveTo>
                <a:lnTo>
                  <a:pt x="0" y="2438"/>
                </a:lnTo>
                <a:lnTo>
                  <a:pt x="0" y="298983"/>
                </a:lnTo>
                <a:lnTo>
                  <a:pt x="214528" y="298983"/>
                </a:lnTo>
                <a:lnTo>
                  <a:pt x="214528" y="256806"/>
                </a:lnTo>
                <a:lnTo>
                  <a:pt x="46177" y="256806"/>
                </a:lnTo>
                <a:lnTo>
                  <a:pt x="46177" y="169405"/>
                </a:lnTo>
                <a:lnTo>
                  <a:pt x="190995" y="169405"/>
                </a:lnTo>
                <a:lnTo>
                  <a:pt x="190995" y="127622"/>
                </a:lnTo>
                <a:lnTo>
                  <a:pt x="46177" y="127622"/>
                </a:lnTo>
                <a:lnTo>
                  <a:pt x="46177" y="44615"/>
                </a:lnTo>
                <a:lnTo>
                  <a:pt x="208559" y="44615"/>
                </a:lnTo>
                <a:lnTo>
                  <a:pt x="208559" y="2438"/>
                </a:lnTo>
                <a:close/>
              </a:path>
              <a:path w="1270000" h="301625">
                <a:moveTo>
                  <a:pt x="368096" y="44615"/>
                </a:moveTo>
                <a:lnTo>
                  <a:pt x="321919" y="44615"/>
                </a:lnTo>
                <a:lnTo>
                  <a:pt x="321919" y="298983"/>
                </a:lnTo>
                <a:lnTo>
                  <a:pt x="368096" y="298983"/>
                </a:lnTo>
                <a:lnTo>
                  <a:pt x="368096" y="44615"/>
                </a:lnTo>
                <a:close/>
              </a:path>
              <a:path w="1270000" h="301625">
                <a:moveTo>
                  <a:pt x="609130" y="2438"/>
                </a:moveTo>
                <a:lnTo>
                  <a:pt x="569201" y="2438"/>
                </a:lnTo>
                <a:lnTo>
                  <a:pt x="433666" y="298983"/>
                </a:lnTo>
                <a:lnTo>
                  <a:pt x="482777" y="298983"/>
                </a:lnTo>
                <a:lnTo>
                  <a:pt x="516242" y="224193"/>
                </a:lnTo>
                <a:lnTo>
                  <a:pt x="710481" y="224193"/>
                </a:lnTo>
                <a:lnTo>
                  <a:pt x="691913" y="183565"/>
                </a:lnTo>
                <a:lnTo>
                  <a:pt x="534416" y="183565"/>
                </a:lnTo>
                <a:lnTo>
                  <a:pt x="588975" y="61633"/>
                </a:lnTo>
                <a:lnTo>
                  <a:pt x="636184" y="61633"/>
                </a:lnTo>
                <a:lnTo>
                  <a:pt x="609130" y="2438"/>
                </a:lnTo>
                <a:close/>
              </a:path>
              <a:path w="1270000" h="301625">
                <a:moveTo>
                  <a:pt x="710481" y="224193"/>
                </a:moveTo>
                <a:lnTo>
                  <a:pt x="661695" y="224193"/>
                </a:lnTo>
                <a:lnTo>
                  <a:pt x="695159" y="298983"/>
                </a:lnTo>
                <a:lnTo>
                  <a:pt x="744664" y="298983"/>
                </a:lnTo>
                <a:lnTo>
                  <a:pt x="710481" y="224193"/>
                </a:lnTo>
                <a:close/>
              </a:path>
              <a:path w="1270000" h="301625">
                <a:moveTo>
                  <a:pt x="636184" y="61633"/>
                </a:moveTo>
                <a:lnTo>
                  <a:pt x="588975" y="61633"/>
                </a:lnTo>
                <a:lnTo>
                  <a:pt x="643521" y="183565"/>
                </a:lnTo>
                <a:lnTo>
                  <a:pt x="691913" y="183565"/>
                </a:lnTo>
                <a:lnTo>
                  <a:pt x="636184" y="61633"/>
                </a:lnTo>
                <a:close/>
              </a:path>
              <a:path w="1270000" h="301625">
                <a:moveTo>
                  <a:pt x="466534" y="2438"/>
                </a:moveTo>
                <a:lnTo>
                  <a:pt x="223494" y="2438"/>
                </a:lnTo>
                <a:lnTo>
                  <a:pt x="223494" y="44615"/>
                </a:lnTo>
                <a:lnTo>
                  <a:pt x="466534" y="44615"/>
                </a:lnTo>
                <a:lnTo>
                  <a:pt x="466534" y="2438"/>
                </a:lnTo>
                <a:close/>
              </a:path>
              <a:path w="1270000" h="301625">
                <a:moveTo>
                  <a:pt x="898893" y="2438"/>
                </a:moveTo>
                <a:lnTo>
                  <a:pt x="769810" y="2438"/>
                </a:lnTo>
                <a:lnTo>
                  <a:pt x="769810" y="298983"/>
                </a:lnTo>
                <a:lnTo>
                  <a:pt x="906894" y="298983"/>
                </a:lnTo>
                <a:lnTo>
                  <a:pt x="933011" y="297635"/>
                </a:lnTo>
                <a:lnTo>
                  <a:pt x="975245" y="286847"/>
                </a:lnTo>
                <a:lnTo>
                  <a:pt x="1008791" y="257975"/>
                </a:lnTo>
                <a:lnTo>
                  <a:pt x="815987" y="257975"/>
                </a:lnTo>
                <a:lnTo>
                  <a:pt x="815987" y="169405"/>
                </a:lnTo>
                <a:lnTo>
                  <a:pt x="1006787" y="169405"/>
                </a:lnTo>
                <a:lnTo>
                  <a:pt x="1001657" y="162767"/>
                </a:lnTo>
                <a:lnTo>
                  <a:pt x="994044" y="155482"/>
                </a:lnTo>
                <a:lnTo>
                  <a:pt x="985312" y="149317"/>
                </a:lnTo>
                <a:lnTo>
                  <a:pt x="975461" y="144272"/>
                </a:lnTo>
                <a:lnTo>
                  <a:pt x="980554" y="140271"/>
                </a:lnTo>
                <a:lnTo>
                  <a:pt x="985261" y="135853"/>
                </a:lnTo>
                <a:lnTo>
                  <a:pt x="989579" y="131018"/>
                </a:lnTo>
                <a:lnTo>
                  <a:pt x="991541" y="128397"/>
                </a:lnTo>
                <a:lnTo>
                  <a:pt x="815987" y="128397"/>
                </a:lnTo>
                <a:lnTo>
                  <a:pt x="815987" y="43446"/>
                </a:lnTo>
                <a:lnTo>
                  <a:pt x="995124" y="43446"/>
                </a:lnTo>
                <a:lnTo>
                  <a:pt x="989518" y="34841"/>
                </a:lnTo>
                <a:lnTo>
                  <a:pt x="976998" y="23329"/>
                </a:lnTo>
                <a:lnTo>
                  <a:pt x="961392" y="14193"/>
                </a:lnTo>
                <a:lnTo>
                  <a:pt x="943170" y="7664"/>
                </a:lnTo>
                <a:lnTo>
                  <a:pt x="922336" y="3745"/>
                </a:lnTo>
                <a:lnTo>
                  <a:pt x="898893" y="2438"/>
                </a:lnTo>
                <a:close/>
              </a:path>
              <a:path w="1270000" h="301625">
                <a:moveTo>
                  <a:pt x="1006787" y="169405"/>
                </a:moveTo>
                <a:lnTo>
                  <a:pt x="906500" y="169405"/>
                </a:lnTo>
                <a:lnTo>
                  <a:pt x="922579" y="170076"/>
                </a:lnTo>
                <a:lnTo>
                  <a:pt x="936432" y="172091"/>
                </a:lnTo>
                <a:lnTo>
                  <a:pt x="970000" y="193798"/>
                </a:lnTo>
                <a:lnTo>
                  <a:pt x="974178" y="213448"/>
                </a:lnTo>
                <a:lnTo>
                  <a:pt x="973133" y="224245"/>
                </a:lnTo>
                <a:lnTo>
                  <a:pt x="936432" y="255316"/>
                </a:lnTo>
                <a:lnTo>
                  <a:pt x="906500" y="257975"/>
                </a:lnTo>
                <a:lnTo>
                  <a:pt x="1008791" y="257975"/>
                </a:lnTo>
                <a:lnTo>
                  <a:pt x="1013107" y="251190"/>
                </a:lnTo>
                <a:lnTo>
                  <a:pt x="1018543" y="234675"/>
                </a:lnTo>
                <a:lnTo>
                  <a:pt x="1020356" y="215887"/>
                </a:lnTo>
                <a:lnTo>
                  <a:pt x="1019593" y="203133"/>
                </a:lnTo>
                <a:lnTo>
                  <a:pt x="1017306" y="191428"/>
                </a:lnTo>
                <a:lnTo>
                  <a:pt x="1013492" y="180773"/>
                </a:lnTo>
                <a:lnTo>
                  <a:pt x="1008151" y="171170"/>
                </a:lnTo>
                <a:lnTo>
                  <a:pt x="1006787" y="169405"/>
                </a:lnTo>
                <a:close/>
              </a:path>
              <a:path w="1270000" h="301625">
                <a:moveTo>
                  <a:pt x="995124" y="43446"/>
                </a:moveTo>
                <a:lnTo>
                  <a:pt x="896835" y="43446"/>
                </a:lnTo>
                <a:lnTo>
                  <a:pt x="911439" y="44111"/>
                </a:lnTo>
                <a:lnTo>
                  <a:pt x="924104" y="46105"/>
                </a:lnTo>
                <a:lnTo>
                  <a:pt x="958351" y="75988"/>
                </a:lnTo>
                <a:lnTo>
                  <a:pt x="959332" y="85928"/>
                </a:lnTo>
                <a:lnTo>
                  <a:pt x="958351" y="95700"/>
                </a:lnTo>
                <a:lnTo>
                  <a:pt x="924104" y="125690"/>
                </a:lnTo>
                <a:lnTo>
                  <a:pt x="896835" y="128397"/>
                </a:lnTo>
                <a:lnTo>
                  <a:pt x="991541" y="128397"/>
                </a:lnTo>
                <a:lnTo>
                  <a:pt x="1005624" y="82702"/>
                </a:lnTo>
                <a:lnTo>
                  <a:pt x="1003833" y="64526"/>
                </a:lnTo>
                <a:lnTo>
                  <a:pt x="998464" y="48572"/>
                </a:lnTo>
                <a:lnTo>
                  <a:pt x="995124" y="43446"/>
                </a:lnTo>
                <a:close/>
              </a:path>
              <a:path w="1270000" h="301625">
                <a:moveTo>
                  <a:pt x="1062050" y="219989"/>
                </a:moveTo>
                <a:lnTo>
                  <a:pt x="1042809" y="258267"/>
                </a:lnTo>
                <a:lnTo>
                  <a:pt x="1053880" y="268387"/>
                </a:lnTo>
                <a:lnTo>
                  <a:pt x="1066098" y="277164"/>
                </a:lnTo>
                <a:lnTo>
                  <a:pt x="1109218" y="295388"/>
                </a:lnTo>
                <a:lnTo>
                  <a:pt x="1156766" y="301421"/>
                </a:lnTo>
                <a:lnTo>
                  <a:pt x="1174900" y="300702"/>
                </a:lnTo>
                <a:lnTo>
                  <a:pt x="1219555" y="289902"/>
                </a:lnTo>
                <a:lnTo>
                  <a:pt x="1256422" y="259638"/>
                </a:lnTo>
                <a:lnTo>
                  <a:pt x="1156766" y="259638"/>
                </a:lnTo>
                <a:lnTo>
                  <a:pt x="1143929" y="259064"/>
                </a:lnTo>
                <a:lnTo>
                  <a:pt x="1095649" y="245072"/>
                </a:lnTo>
                <a:lnTo>
                  <a:pt x="1073041" y="229838"/>
                </a:lnTo>
                <a:lnTo>
                  <a:pt x="1062050" y="219989"/>
                </a:lnTo>
                <a:close/>
              </a:path>
              <a:path w="1270000" h="301625">
                <a:moveTo>
                  <a:pt x="1162824" y="0"/>
                </a:moveTo>
                <a:lnTo>
                  <a:pt x="1113718" y="6477"/>
                </a:lnTo>
                <a:lnTo>
                  <a:pt x="1078922" y="24969"/>
                </a:lnTo>
                <a:lnTo>
                  <a:pt x="1054368" y="62852"/>
                </a:lnTo>
                <a:lnTo>
                  <a:pt x="1051318" y="85140"/>
                </a:lnTo>
                <a:lnTo>
                  <a:pt x="1051983" y="97016"/>
                </a:lnTo>
                <a:lnTo>
                  <a:pt x="1067692" y="133211"/>
                </a:lnTo>
                <a:lnTo>
                  <a:pt x="1106654" y="158670"/>
                </a:lnTo>
                <a:lnTo>
                  <a:pt x="1170996" y="176512"/>
                </a:lnTo>
                <a:lnTo>
                  <a:pt x="1179320" y="178860"/>
                </a:lnTo>
                <a:lnTo>
                  <a:pt x="1216037" y="197535"/>
                </a:lnTo>
                <a:lnTo>
                  <a:pt x="1223746" y="209994"/>
                </a:lnTo>
                <a:lnTo>
                  <a:pt x="1223746" y="226009"/>
                </a:lnTo>
                <a:lnTo>
                  <a:pt x="1196314" y="253771"/>
                </a:lnTo>
                <a:lnTo>
                  <a:pt x="1156766" y="259638"/>
                </a:lnTo>
                <a:lnTo>
                  <a:pt x="1256422" y="259638"/>
                </a:lnTo>
                <a:lnTo>
                  <a:pt x="1269555" y="216674"/>
                </a:lnTo>
                <a:lnTo>
                  <a:pt x="1268883" y="204942"/>
                </a:lnTo>
                <a:lnTo>
                  <a:pt x="1253060" y="169290"/>
                </a:lnTo>
                <a:lnTo>
                  <a:pt x="1214232" y="144241"/>
                </a:lnTo>
                <a:lnTo>
                  <a:pt x="1177394" y="132937"/>
                </a:lnTo>
                <a:lnTo>
                  <a:pt x="1150180" y="126060"/>
                </a:lnTo>
                <a:lnTo>
                  <a:pt x="1141831" y="123715"/>
                </a:lnTo>
                <a:lnTo>
                  <a:pt x="1104722" y="105448"/>
                </a:lnTo>
                <a:lnTo>
                  <a:pt x="1097102" y="92989"/>
                </a:lnTo>
                <a:lnTo>
                  <a:pt x="1097102" y="76390"/>
                </a:lnTo>
                <a:lnTo>
                  <a:pt x="1124343" y="47840"/>
                </a:lnTo>
                <a:lnTo>
                  <a:pt x="1162431" y="41795"/>
                </a:lnTo>
                <a:lnTo>
                  <a:pt x="1254935" y="41795"/>
                </a:lnTo>
                <a:lnTo>
                  <a:pt x="1259878" y="30162"/>
                </a:lnTo>
                <a:lnTo>
                  <a:pt x="1224179" y="10985"/>
                </a:lnTo>
                <a:lnTo>
                  <a:pt x="1175200" y="433"/>
                </a:lnTo>
                <a:lnTo>
                  <a:pt x="1162824" y="0"/>
                </a:lnTo>
                <a:close/>
              </a:path>
              <a:path w="1270000" h="301625">
                <a:moveTo>
                  <a:pt x="1254935" y="41795"/>
                </a:moveTo>
                <a:lnTo>
                  <a:pt x="1162431" y="41795"/>
                </a:lnTo>
                <a:lnTo>
                  <a:pt x="1171307" y="42124"/>
                </a:lnTo>
                <a:lnTo>
                  <a:pt x="1180371" y="43111"/>
                </a:lnTo>
                <a:lnTo>
                  <a:pt x="1219628" y="55237"/>
                </a:lnTo>
                <a:lnTo>
                  <a:pt x="1243279" y="69227"/>
                </a:lnTo>
                <a:lnTo>
                  <a:pt x="1254935" y="41795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22014" y="1233436"/>
            <a:ext cx="1151089" cy="30142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942697" y="1219072"/>
            <a:ext cx="3195955" cy="39293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99859" y="1657223"/>
            <a:ext cx="2574834" cy="315302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6629895" y="1219072"/>
            <a:ext cx="974725" cy="315595"/>
          </a:xfrm>
          <a:custGeom>
            <a:avLst/>
            <a:gdLst/>
            <a:ahLst/>
            <a:cxnLst/>
            <a:rect l="l" t="t" r="r" b="b"/>
            <a:pathLst>
              <a:path w="974725" h="315594">
                <a:moveTo>
                  <a:pt x="113080" y="16802"/>
                </a:moveTo>
                <a:lnTo>
                  <a:pt x="0" y="16802"/>
                </a:lnTo>
                <a:lnTo>
                  <a:pt x="0" y="313347"/>
                </a:lnTo>
                <a:lnTo>
                  <a:pt x="46189" y="313347"/>
                </a:lnTo>
                <a:lnTo>
                  <a:pt x="46189" y="224586"/>
                </a:lnTo>
                <a:lnTo>
                  <a:pt x="119519" y="224586"/>
                </a:lnTo>
                <a:lnTo>
                  <a:pt x="125742" y="224320"/>
                </a:lnTo>
                <a:lnTo>
                  <a:pt x="131749" y="223774"/>
                </a:lnTo>
                <a:lnTo>
                  <a:pt x="184128" y="223774"/>
                </a:lnTo>
                <a:lnTo>
                  <a:pt x="176428" y="212979"/>
                </a:lnTo>
                <a:lnTo>
                  <a:pt x="178003" y="212280"/>
                </a:lnTo>
                <a:lnTo>
                  <a:pt x="191000" y="205439"/>
                </a:lnTo>
                <a:lnTo>
                  <a:pt x="202444" y="197204"/>
                </a:lnTo>
                <a:lnTo>
                  <a:pt x="212336" y="187575"/>
                </a:lnTo>
                <a:lnTo>
                  <a:pt x="215956" y="182791"/>
                </a:lnTo>
                <a:lnTo>
                  <a:pt x="46189" y="182791"/>
                </a:lnTo>
                <a:lnTo>
                  <a:pt x="46189" y="58978"/>
                </a:lnTo>
                <a:lnTo>
                  <a:pt x="216252" y="58978"/>
                </a:lnTo>
                <a:lnTo>
                  <a:pt x="212336" y="53782"/>
                </a:lnTo>
                <a:lnTo>
                  <a:pt x="178003" y="29108"/>
                </a:lnTo>
                <a:lnTo>
                  <a:pt x="131156" y="17571"/>
                </a:lnTo>
                <a:lnTo>
                  <a:pt x="113080" y="16802"/>
                </a:lnTo>
                <a:close/>
              </a:path>
              <a:path w="974725" h="315594">
                <a:moveTo>
                  <a:pt x="184128" y="223774"/>
                </a:moveTo>
                <a:lnTo>
                  <a:pt x="131749" y="223774"/>
                </a:lnTo>
                <a:lnTo>
                  <a:pt x="195199" y="313347"/>
                </a:lnTo>
                <a:lnTo>
                  <a:pt x="248018" y="313347"/>
                </a:lnTo>
                <a:lnTo>
                  <a:pt x="184128" y="223774"/>
                </a:lnTo>
                <a:close/>
              </a:path>
              <a:path w="974725" h="315594">
                <a:moveTo>
                  <a:pt x="216252" y="58978"/>
                </a:moveTo>
                <a:lnTo>
                  <a:pt x="112293" y="58978"/>
                </a:lnTo>
                <a:lnTo>
                  <a:pt x="130533" y="59993"/>
                </a:lnTo>
                <a:lnTo>
                  <a:pt x="146297" y="63034"/>
                </a:lnTo>
                <a:lnTo>
                  <a:pt x="178765" y="84102"/>
                </a:lnTo>
                <a:lnTo>
                  <a:pt x="189534" y="121081"/>
                </a:lnTo>
                <a:lnTo>
                  <a:pt x="188337" y="134954"/>
                </a:lnTo>
                <a:lnTo>
                  <a:pt x="159585" y="173736"/>
                </a:lnTo>
                <a:lnTo>
                  <a:pt x="112293" y="182791"/>
                </a:lnTo>
                <a:lnTo>
                  <a:pt x="215956" y="182791"/>
                </a:lnTo>
                <a:lnTo>
                  <a:pt x="234868" y="136562"/>
                </a:lnTo>
                <a:lnTo>
                  <a:pt x="235813" y="121081"/>
                </a:lnTo>
                <a:lnTo>
                  <a:pt x="234868" y="105265"/>
                </a:lnTo>
                <a:lnTo>
                  <a:pt x="232030" y="90620"/>
                </a:lnTo>
                <a:lnTo>
                  <a:pt x="227300" y="77147"/>
                </a:lnTo>
                <a:lnTo>
                  <a:pt x="220675" y="64846"/>
                </a:lnTo>
                <a:lnTo>
                  <a:pt x="216252" y="58978"/>
                </a:lnTo>
                <a:close/>
              </a:path>
              <a:path w="974725" h="315594">
                <a:moveTo>
                  <a:pt x="46189" y="15824"/>
                </a:moveTo>
                <a:lnTo>
                  <a:pt x="45262" y="16802"/>
                </a:lnTo>
                <a:lnTo>
                  <a:pt x="46189" y="16802"/>
                </a:lnTo>
                <a:lnTo>
                  <a:pt x="46189" y="15824"/>
                </a:lnTo>
                <a:close/>
              </a:path>
              <a:path w="974725" h="315594">
                <a:moveTo>
                  <a:pt x="372999" y="84759"/>
                </a:moveTo>
                <a:lnTo>
                  <a:pt x="329252" y="93160"/>
                </a:lnTo>
                <a:lnTo>
                  <a:pt x="293573" y="117401"/>
                </a:lnTo>
                <a:lnTo>
                  <a:pt x="270014" y="154026"/>
                </a:lnTo>
                <a:lnTo>
                  <a:pt x="261886" y="199885"/>
                </a:lnTo>
                <a:lnTo>
                  <a:pt x="262832" y="216132"/>
                </a:lnTo>
                <a:lnTo>
                  <a:pt x="277025" y="259448"/>
                </a:lnTo>
                <a:lnTo>
                  <a:pt x="306260" y="292329"/>
                </a:lnTo>
                <a:lnTo>
                  <a:pt x="347716" y="311594"/>
                </a:lnTo>
                <a:lnTo>
                  <a:pt x="380619" y="315302"/>
                </a:lnTo>
                <a:lnTo>
                  <a:pt x="393785" y="314710"/>
                </a:lnTo>
                <a:lnTo>
                  <a:pt x="441313" y="300161"/>
                </a:lnTo>
                <a:lnTo>
                  <a:pt x="471709" y="273507"/>
                </a:lnTo>
                <a:lnTo>
                  <a:pt x="381406" y="273507"/>
                </a:lnTo>
                <a:lnTo>
                  <a:pt x="370554" y="272940"/>
                </a:lnTo>
                <a:lnTo>
                  <a:pt x="333927" y="259402"/>
                </a:lnTo>
                <a:lnTo>
                  <a:pt x="308978" y="225031"/>
                </a:lnTo>
                <a:lnTo>
                  <a:pt x="307505" y="216966"/>
                </a:lnTo>
                <a:lnTo>
                  <a:pt x="482854" y="216966"/>
                </a:lnTo>
                <a:lnTo>
                  <a:pt x="482917" y="206006"/>
                </a:lnTo>
                <a:lnTo>
                  <a:pt x="483057" y="204571"/>
                </a:lnTo>
                <a:lnTo>
                  <a:pt x="483247" y="203073"/>
                </a:lnTo>
                <a:lnTo>
                  <a:pt x="483349" y="193344"/>
                </a:lnTo>
                <a:lnTo>
                  <a:pt x="482942" y="187007"/>
                </a:lnTo>
                <a:lnTo>
                  <a:pt x="482130" y="180898"/>
                </a:lnTo>
                <a:lnTo>
                  <a:pt x="484416" y="179184"/>
                </a:lnTo>
                <a:lnTo>
                  <a:pt x="307746" y="179184"/>
                </a:lnTo>
                <a:lnTo>
                  <a:pt x="309156" y="172059"/>
                </a:lnTo>
                <a:lnTo>
                  <a:pt x="331289" y="139501"/>
                </a:lnTo>
                <a:lnTo>
                  <a:pt x="372999" y="125768"/>
                </a:lnTo>
                <a:lnTo>
                  <a:pt x="459599" y="125768"/>
                </a:lnTo>
                <a:lnTo>
                  <a:pt x="452051" y="116766"/>
                </a:lnTo>
                <a:lnTo>
                  <a:pt x="416858" y="92946"/>
                </a:lnTo>
                <a:lnTo>
                  <a:pt x="388483" y="85669"/>
                </a:lnTo>
                <a:lnTo>
                  <a:pt x="372999" y="84759"/>
                </a:lnTo>
                <a:close/>
              </a:path>
              <a:path w="974725" h="315594">
                <a:moveTo>
                  <a:pt x="524713" y="86817"/>
                </a:moveTo>
                <a:lnTo>
                  <a:pt x="476973" y="86817"/>
                </a:lnTo>
                <a:lnTo>
                  <a:pt x="577545" y="313347"/>
                </a:lnTo>
                <a:lnTo>
                  <a:pt x="617474" y="313347"/>
                </a:lnTo>
                <a:lnTo>
                  <a:pt x="644184" y="253479"/>
                </a:lnTo>
                <a:lnTo>
                  <a:pt x="598043" y="253479"/>
                </a:lnTo>
                <a:lnTo>
                  <a:pt x="524713" y="86817"/>
                </a:lnTo>
                <a:close/>
              </a:path>
              <a:path w="974725" h="315594">
                <a:moveTo>
                  <a:pt x="445846" y="241579"/>
                </a:moveTo>
                <a:lnTo>
                  <a:pt x="413918" y="267449"/>
                </a:lnTo>
                <a:lnTo>
                  <a:pt x="381406" y="273507"/>
                </a:lnTo>
                <a:lnTo>
                  <a:pt x="471709" y="273507"/>
                </a:lnTo>
                <a:lnTo>
                  <a:pt x="472605" y="272529"/>
                </a:lnTo>
                <a:lnTo>
                  <a:pt x="445846" y="241579"/>
                </a:lnTo>
                <a:close/>
              </a:path>
              <a:path w="974725" h="315594">
                <a:moveTo>
                  <a:pt x="718540" y="86817"/>
                </a:moveTo>
                <a:lnTo>
                  <a:pt x="672350" y="86817"/>
                </a:lnTo>
                <a:lnTo>
                  <a:pt x="598043" y="253479"/>
                </a:lnTo>
                <a:lnTo>
                  <a:pt x="644184" y="253479"/>
                </a:lnTo>
                <a:lnTo>
                  <a:pt x="718540" y="86817"/>
                </a:lnTo>
                <a:close/>
              </a:path>
              <a:path w="974725" h="315594">
                <a:moveTo>
                  <a:pt x="459599" y="125768"/>
                </a:moveTo>
                <a:lnTo>
                  <a:pt x="372999" y="125768"/>
                </a:lnTo>
                <a:lnTo>
                  <a:pt x="382559" y="126324"/>
                </a:lnTo>
                <a:lnTo>
                  <a:pt x="420896" y="145254"/>
                </a:lnTo>
                <a:lnTo>
                  <a:pt x="437464" y="179184"/>
                </a:lnTo>
                <a:lnTo>
                  <a:pt x="481901" y="179184"/>
                </a:lnTo>
                <a:lnTo>
                  <a:pt x="468998" y="140030"/>
                </a:lnTo>
                <a:lnTo>
                  <a:pt x="461194" y="127671"/>
                </a:lnTo>
                <a:lnTo>
                  <a:pt x="459599" y="125768"/>
                </a:lnTo>
                <a:close/>
              </a:path>
              <a:path w="974725" h="315594">
                <a:moveTo>
                  <a:pt x="768121" y="0"/>
                </a:moveTo>
                <a:lnTo>
                  <a:pt x="752043" y="0"/>
                </a:lnTo>
                <a:lnTo>
                  <a:pt x="745172" y="2743"/>
                </a:lnTo>
                <a:lnTo>
                  <a:pt x="733844" y="13677"/>
                </a:lnTo>
                <a:lnTo>
                  <a:pt x="731012" y="20383"/>
                </a:lnTo>
                <a:lnTo>
                  <a:pt x="731012" y="36195"/>
                </a:lnTo>
                <a:lnTo>
                  <a:pt x="733818" y="42938"/>
                </a:lnTo>
                <a:lnTo>
                  <a:pt x="745070" y="54140"/>
                </a:lnTo>
                <a:lnTo>
                  <a:pt x="751979" y="56934"/>
                </a:lnTo>
                <a:lnTo>
                  <a:pt x="768578" y="56934"/>
                </a:lnTo>
                <a:lnTo>
                  <a:pt x="775538" y="54140"/>
                </a:lnTo>
                <a:lnTo>
                  <a:pt x="786472" y="42938"/>
                </a:lnTo>
                <a:lnTo>
                  <a:pt x="789155" y="36195"/>
                </a:lnTo>
                <a:lnTo>
                  <a:pt x="789216" y="19824"/>
                </a:lnTo>
                <a:lnTo>
                  <a:pt x="786345" y="13182"/>
                </a:lnTo>
                <a:lnTo>
                  <a:pt x="780618" y="7912"/>
                </a:lnTo>
                <a:lnTo>
                  <a:pt x="774954" y="2641"/>
                </a:lnTo>
                <a:lnTo>
                  <a:pt x="768121" y="0"/>
                </a:lnTo>
                <a:close/>
              </a:path>
              <a:path w="974725" h="315594">
                <a:moveTo>
                  <a:pt x="782370" y="86817"/>
                </a:moveTo>
                <a:lnTo>
                  <a:pt x="737463" y="86817"/>
                </a:lnTo>
                <a:lnTo>
                  <a:pt x="737463" y="313347"/>
                </a:lnTo>
                <a:lnTo>
                  <a:pt x="782370" y="313347"/>
                </a:lnTo>
                <a:lnTo>
                  <a:pt x="782370" y="86817"/>
                </a:lnTo>
                <a:close/>
              </a:path>
              <a:path w="974725" h="315594">
                <a:moveTo>
                  <a:pt x="894740" y="126949"/>
                </a:moveTo>
                <a:lnTo>
                  <a:pt x="849820" y="126949"/>
                </a:lnTo>
                <a:lnTo>
                  <a:pt x="849820" y="245872"/>
                </a:lnTo>
                <a:lnTo>
                  <a:pt x="860145" y="286830"/>
                </a:lnTo>
                <a:lnTo>
                  <a:pt x="890268" y="310711"/>
                </a:lnTo>
                <a:lnTo>
                  <a:pt x="919632" y="315302"/>
                </a:lnTo>
                <a:lnTo>
                  <a:pt x="926445" y="315052"/>
                </a:lnTo>
                <a:lnTo>
                  <a:pt x="967109" y="300184"/>
                </a:lnTo>
                <a:lnTo>
                  <a:pt x="974217" y="294208"/>
                </a:lnTo>
                <a:lnTo>
                  <a:pt x="964578" y="274396"/>
                </a:lnTo>
                <a:lnTo>
                  <a:pt x="913549" y="274396"/>
                </a:lnTo>
                <a:lnTo>
                  <a:pt x="906513" y="271881"/>
                </a:lnTo>
                <a:lnTo>
                  <a:pt x="901763" y="266865"/>
                </a:lnTo>
                <a:lnTo>
                  <a:pt x="897077" y="261861"/>
                </a:lnTo>
                <a:lnTo>
                  <a:pt x="894740" y="254304"/>
                </a:lnTo>
                <a:lnTo>
                  <a:pt x="894740" y="126949"/>
                </a:lnTo>
                <a:close/>
              </a:path>
              <a:path w="974725" h="315594">
                <a:moveTo>
                  <a:pt x="956830" y="258470"/>
                </a:moveTo>
                <a:lnTo>
                  <a:pt x="947863" y="265437"/>
                </a:lnTo>
                <a:lnTo>
                  <a:pt x="939211" y="270414"/>
                </a:lnTo>
                <a:lnTo>
                  <a:pt x="930875" y="273400"/>
                </a:lnTo>
                <a:lnTo>
                  <a:pt x="922858" y="274396"/>
                </a:lnTo>
                <a:lnTo>
                  <a:pt x="964578" y="274396"/>
                </a:lnTo>
                <a:lnTo>
                  <a:pt x="956830" y="258470"/>
                </a:lnTo>
                <a:close/>
              </a:path>
              <a:path w="974725" h="315594">
                <a:moveTo>
                  <a:pt x="958786" y="86817"/>
                </a:moveTo>
                <a:lnTo>
                  <a:pt x="812228" y="86817"/>
                </a:lnTo>
                <a:lnTo>
                  <a:pt x="812228" y="126949"/>
                </a:lnTo>
                <a:lnTo>
                  <a:pt x="958786" y="126949"/>
                </a:lnTo>
                <a:lnTo>
                  <a:pt x="958786" y="86817"/>
                </a:lnTo>
                <a:close/>
              </a:path>
              <a:path w="974725" h="315594">
                <a:moveTo>
                  <a:pt x="894740" y="40335"/>
                </a:moveTo>
                <a:lnTo>
                  <a:pt x="849820" y="40335"/>
                </a:lnTo>
                <a:lnTo>
                  <a:pt x="849820" y="86817"/>
                </a:lnTo>
                <a:lnTo>
                  <a:pt x="894740" y="86817"/>
                </a:lnTo>
                <a:lnTo>
                  <a:pt x="894740" y="40335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832877" y="1233436"/>
            <a:ext cx="1270000" cy="301625"/>
          </a:xfrm>
          <a:custGeom>
            <a:avLst/>
            <a:gdLst/>
            <a:ahLst/>
            <a:cxnLst/>
            <a:rect l="l" t="t" r="r" b="b"/>
            <a:pathLst>
              <a:path w="1270000" h="301625">
                <a:moveTo>
                  <a:pt x="208559" y="2438"/>
                </a:moveTo>
                <a:lnTo>
                  <a:pt x="0" y="2438"/>
                </a:lnTo>
                <a:lnTo>
                  <a:pt x="0" y="298983"/>
                </a:lnTo>
                <a:lnTo>
                  <a:pt x="214528" y="298983"/>
                </a:lnTo>
                <a:lnTo>
                  <a:pt x="214528" y="256806"/>
                </a:lnTo>
                <a:lnTo>
                  <a:pt x="46177" y="256806"/>
                </a:lnTo>
                <a:lnTo>
                  <a:pt x="46177" y="169405"/>
                </a:lnTo>
                <a:lnTo>
                  <a:pt x="190995" y="169405"/>
                </a:lnTo>
                <a:lnTo>
                  <a:pt x="190995" y="127622"/>
                </a:lnTo>
                <a:lnTo>
                  <a:pt x="46177" y="127622"/>
                </a:lnTo>
                <a:lnTo>
                  <a:pt x="46177" y="44615"/>
                </a:lnTo>
                <a:lnTo>
                  <a:pt x="208559" y="44615"/>
                </a:lnTo>
                <a:lnTo>
                  <a:pt x="208559" y="2438"/>
                </a:lnTo>
                <a:close/>
              </a:path>
              <a:path w="1270000" h="301625">
                <a:moveTo>
                  <a:pt x="368096" y="44615"/>
                </a:moveTo>
                <a:lnTo>
                  <a:pt x="321919" y="44615"/>
                </a:lnTo>
                <a:lnTo>
                  <a:pt x="321919" y="298983"/>
                </a:lnTo>
                <a:lnTo>
                  <a:pt x="368096" y="298983"/>
                </a:lnTo>
                <a:lnTo>
                  <a:pt x="368096" y="44615"/>
                </a:lnTo>
                <a:close/>
              </a:path>
              <a:path w="1270000" h="301625">
                <a:moveTo>
                  <a:pt x="609130" y="2438"/>
                </a:moveTo>
                <a:lnTo>
                  <a:pt x="569201" y="2438"/>
                </a:lnTo>
                <a:lnTo>
                  <a:pt x="433666" y="298983"/>
                </a:lnTo>
                <a:lnTo>
                  <a:pt x="482777" y="298983"/>
                </a:lnTo>
                <a:lnTo>
                  <a:pt x="516242" y="224193"/>
                </a:lnTo>
                <a:lnTo>
                  <a:pt x="710481" y="224193"/>
                </a:lnTo>
                <a:lnTo>
                  <a:pt x="691913" y="183565"/>
                </a:lnTo>
                <a:lnTo>
                  <a:pt x="534416" y="183565"/>
                </a:lnTo>
                <a:lnTo>
                  <a:pt x="588975" y="61633"/>
                </a:lnTo>
                <a:lnTo>
                  <a:pt x="636184" y="61633"/>
                </a:lnTo>
                <a:lnTo>
                  <a:pt x="609130" y="2438"/>
                </a:lnTo>
                <a:close/>
              </a:path>
              <a:path w="1270000" h="301625">
                <a:moveTo>
                  <a:pt x="710481" y="224193"/>
                </a:moveTo>
                <a:lnTo>
                  <a:pt x="661695" y="224193"/>
                </a:lnTo>
                <a:lnTo>
                  <a:pt x="695159" y="298983"/>
                </a:lnTo>
                <a:lnTo>
                  <a:pt x="744664" y="298983"/>
                </a:lnTo>
                <a:lnTo>
                  <a:pt x="710481" y="224193"/>
                </a:lnTo>
                <a:close/>
              </a:path>
              <a:path w="1270000" h="301625">
                <a:moveTo>
                  <a:pt x="636184" y="61633"/>
                </a:moveTo>
                <a:lnTo>
                  <a:pt x="588975" y="61633"/>
                </a:lnTo>
                <a:lnTo>
                  <a:pt x="643521" y="183565"/>
                </a:lnTo>
                <a:lnTo>
                  <a:pt x="691913" y="183565"/>
                </a:lnTo>
                <a:lnTo>
                  <a:pt x="636184" y="61633"/>
                </a:lnTo>
                <a:close/>
              </a:path>
              <a:path w="1270000" h="301625">
                <a:moveTo>
                  <a:pt x="466534" y="2438"/>
                </a:moveTo>
                <a:lnTo>
                  <a:pt x="223494" y="2438"/>
                </a:lnTo>
                <a:lnTo>
                  <a:pt x="223494" y="44615"/>
                </a:lnTo>
                <a:lnTo>
                  <a:pt x="466534" y="44615"/>
                </a:lnTo>
                <a:lnTo>
                  <a:pt x="466534" y="2438"/>
                </a:lnTo>
                <a:close/>
              </a:path>
              <a:path w="1270000" h="301625">
                <a:moveTo>
                  <a:pt x="898893" y="2438"/>
                </a:moveTo>
                <a:lnTo>
                  <a:pt x="769810" y="2438"/>
                </a:lnTo>
                <a:lnTo>
                  <a:pt x="769810" y="298983"/>
                </a:lnTo>
                <a:lnTo>
                  <a:pt x="906894" y="298983"/>
                </a:lnTo>
                <a:lnTo>
                  <a:pt x="933011" y="297635"/>
                </a:lnTo>
                <a:lnTo>
                  <a:pt x="975245" y="286847"/>
                </a:lnTo>
                <a:lnTo>
                  <a:pt x="1008791" y="257975"/>
                </a:lnTo>
                <a:lnTo>
                  <a:pt x="815987" y="257975"/>
                </a:lnTo>
                <a:lnTo>
                  <a:pt x="815987" y="169405"/>
                </a:lnTo>
                <a:lnTo>
                  <a:pt x="1006787" y="169405"/>
                </a:lnTo>
                <a:lnTo>
                  <a:pt x="1001657" y="162767"/>
                </a:lnTo>
                <a:lnTo>
                  <a:pt x="994044" y="155482"/>
                </a:lnTo>
                <a:lnTo>
                  <a:pt x="985312" y="149317"/>
                </a:lnTo>
                <a:lnTo>
                  <a:pt x="975461" y="144272"/>
                </a:lnTo>
                <a:lnTo>
                  <a:pt x="980554" y="140271"/>
                </a:lnTo>
                <a:lnTo>
                  <a:pt x="985261" y="135853"/>
                </a:lnTo>
                <a:lnTo>
                  <a:pt x="989579" y="131018"/>
                </a:lnTo>
                <a:lnTo>
                  <a:pt x="991541" y="128397"/>
                </a:lnTo>
                <a:lnTo>
                  <a:pt x="815987" y="128397"/>
                </a:lnTo>
                <a:lnTo>
                  <a:pt x="815987" y="43446"/>
                </a:lnTo>
                <a:lnTo>
                  <a:pt x="995124" y="43446"/>
                </a:lnTo>
                <a:lnTo>
                  <a:pt x="989518" y="34841"/>
                </a:lnTo>
                <a:lnTo>
                  <a:pt x="976998" y="23329"/>
                </a:lnTo>
                <a:lnTo>
                  <a:pt x="961392" y="14193"/>
                </a:lnTo>
                <a:lnTo>
                  <a:pt x="943170" y="7664"/>
                </a:lnTo>
                <a:lnTo>
                  <a:pt x="922336" y="3745"/>
                </a:lnTo>
                <a:lnTo>
                  <a:pt x="898893" y="2438"/>
                </a:lnTo>
                <a:close/>
              </a:path>
              <a:path w="1270000" h="301625">
                <a:moveTo>
                  <a:pt x="1006787" y="169405"/>
                </a:moveTo>
                <a:lnTo>
                  <a:pt x="906500" y="169405"/>
                </a:lnTo>
                <a:lnTo>
                  <a:pt x="922579" y="170076"/>
                </a:lnTo>
                <a:lnTo>
                  <a:pt x="936432" y="172091"/>
                </a:lnTo>
                <a:lnTo>
                  <a:pt x="970000" y="193798"/>
                </a:lnTo>
                <a:lnTo>
                  <a:pt x="974178" y="213448"/>
                </a:lnTo>
                <a:lnTo>
                  <a:pt x="973133" y="224245"/>
                </a:lnTo>
                <a:lnTo>
                  <a:pt x="936432" y="255316"/>
                </a:lnTo>
                <a:lnTo>
                  <a:pt x="906500" y="257975"/>
                </a:lnTo>
                <a:lnTo>
                  <a:pt x="1008791" y="257975"/>
                </a:lnTo>
                <a:lnTo>
                  <a:pt x="1013107" y="251190"/>
                </a:lnTo>
                <a:lnTo>
                  <a:pt x="1018543" y="234675"/>
                </a:lnTo>
                <a:lnTo>
                  <a:pt x="1020356" y="215887"/>
                </a:lnTo>
                <a:lnTo>
                  <a:pt x="1019593" y="203133"/>
                </a:lnTo>
                <a:lnTo>
                  <a:pt x="1017306" y="191428"/>
                </a:lnTo>
                <a:lnTo>
                  <a:pt x="1013492" y="180773"/>
                </a:lnTo>
                <a:lnTo>
                  <a:pt x="1008151" y="171170"/>
                </a:lnTo>
                <a:lnTo>
                  <a:pt x="1006787" y="169405"/>
                </a:lnTo>
                <a:close/>
              </a:path>
              <a:path w="1270000" h="301625">
                <a:moveTo>
                  <a:pt x="995124" y="43446"/>
                </a:moveTo>
                <a:lnTo>
                  <a:pt x="896835" y="43446"/>
                </a:lnTo>
                <a:lnTo>
                  <a:pt x="911439" y="44111"/>
                </a:lnTo>
                <a:lnTo>
                  <a:pt x="924104" y="46105"/>
                </a:lnTo>
                <a:lnTo>
                  <a:pt x="958351" y="75988"/>
                </a:lnTo>
                <a:lnTo>
                  <a:pt x="959332" y="85928"/>
                </a:lnTo>
                <a:lnTo>
                  <a:pt x="958351" y="95700"/>
                </a:lnTo>
                <a:lnTo>
                  <a:pt x="924104" y="125690"/>
                </a:lnTo>
                <a:lnTo>
                  <a:pt x="896835" y="128397"/>
                </a:lnTo>
                <a:lnTo>
                  <a:pt x="991541" y="128397"/>
                </a:lnTo>
                <a:lnTo>
                  <a:pt x="1005624" y="82702"/>
                </a:lnTo>
                <a:lnTo>
                  <a:pt x="1003833" y="64526"/>
                </a:lnTo>
                <a:lnTo>
                  <a:pt x="998464" y="48572"/>
                </a:lnTo>
                <a:lnTo>
                  <a:pt x="995124" y="43446"/>
                </a:lnTo>
                <a:close/>
              </a:path>
              <a:path w="1270000" h="301625">
                <a:moveTo>
                  <a:pt x="1062050" y="219989"/>
                </a:moveTo>
                <a:lnTo>
                  <a:pt x="1042809" y="258267"/>
                </a:lnTo>
                <a:lnTo>
                  <a:pt x="1053880" y="268387"/>
                </a:lnTo>
                <a:lnTo>
                  <a:pt x="1066098" y="277164"/>
                </a:lnTo>
                <a:lnTo>
                  <a:pt x="1109218" y="295388"/>
                </a:lnTo>
                <a:lnTo>
                  <a:pt x="1156766" y="301421"/>
                </a:lnTo>
                <a:lnTo>
                  <a:pt x="1174900" y="300702"/>
                </a:lnTo>
                <a:lnTo>
                  <a:pt x="1219555" y="289902"/>
                </a:lnTo>
                <a:lnTo>
                  <a:pt x="1256422" y="259638"/>
                </a:lnTo>
                <a:lnTo>
                  <a:pt x="1156766" y="259638"/>
                </a:lnTo>
                <a:lnTo>
                  <a:pt x="1143929" y="259064"/>
                </a:lnTo>
                <a:lnTo>
                  <a:pt x="1095649" y="245072"/>
                </a:lnTo>
                <a:lnTo>
                  <a:pt x="1073041" y="229838"/>
                </a:lnTo>
                <a:lnTo>
                  <a:pt x="1062050" y="219989"/>
                </a:lnTo>
                <a:close/>
              </a:path>
              <a:path w="1270000" h="301625">
                <a:moveTo>
                  <a:pt x="1162824" y="0"/>
                </a:moveTo>
                <a:lnTo>
                  <a:pt x="1113718" y="6477"/>
                </a:lnTo>
                <a:lnTo>
                  <a:pt x="1078922" y="24969"/>
                </a:lnTo>
                <a:lnTo>
                  <a:pt x="1054368" y="62852"/>
                </a:lnTo>
                <a:lnTo>
                  <a:pt x="1051318" y="85140"/>
                </a:lnTo>
                <a:lnTo>
                  <a:pt x="1051983" y="97016"/>
                </a:lnTo>
                <a:lnTo>
                  <a:pt x="1067692" y="133211"/>
                </a:lnTo>
                <a:lnTo>
                  <a:pt x="1106654" y="158670"/>
                </a:lnTo>
                <a:lnTo>
                  <a:pt x="1170996" y="176512"/>
                </a:lnTo>
                <a:lnTo>
                  <a:pt x="1179320" y="178860"/>
                </a:lnTo>
                <a:lnTo>
                  <a:pt x="1216037" y="197535"/>
                </a:lnTo>
                <a:lnTo>
                  <a:pt x="1223746" y="209994"/>
                </a:lnTo>
                <a:lnTo>
                  <a:pt x="1223746" y="226009"/>
                </a:lnTo>
                <a:lnTo>
                  <a:pt x="1196314" y="253771"/>
                </a:lnTo>
                <a:lnTo>
                  <a:pt x="1156766" y="259638"/>
                </a:lnTo>
                <a:lnTo>
                  <a:pt x="1256422" y="259638"/>
                </a:lnTo>
                <a:lnTo>
                  <a:pt x="1269555" y="216674"/>
                </a:lnTo>
                <a:lnTo>
                  <a:pt x="1268883" y="204942"/>
                </a:lnTo>
                <a:lnTo>
                  <a:pt x="1253060" y="169290"/>
                </a:lnTo>
                <a:lnTo>
                  <a:pt x="1214232" y="144241"/>
                </a:lnTo>
                <a:lnTo>
                  <a:pt x="1177394" y="132937"/>
                </a:lnTo>
                <a:lnTo>
                  <a:pt x="1150180" y="126060"/>
                </a:lnTo>
                <a:lnTo>
                  <a:pt x="1141831" y="123715"/>
                </a:lnTo>
                <a:lnTo>
                  <a:pt x="1104722" y="105448"/>
                </a:lnTo>
                <a:lnTo>
                  <a:pt x="1097102" y="92989"/>
                </a:lnTo>
                <a:lnTo>
                  <a:pt x="1097102" y="76390"/>
                </a:lnTo>
                <a:lnTo>
                  <a:pt x="1124343" y="47840"/>
                </a:lnTo>
                <a:lnTo>
                  <a:pt x="1162431" y="41795"/>
                </a:lnTo>
                <a:lnTo>
                  <a:pt x="1254935" y="41795"/>
                </a:lnTo>
                <a:lnTo>
                  <a:pt x="1259878" y="30162"/>
                </a:lnTo>
                <a:lnTo>
                  <a:pt x="1224179" y="10985"/>
                </a:lnTo>
                <a:lnTo>
                  <a:pt x="1175200" y="433"/>
                </a:lnTo>
                <a:lnTo>
                  <a:pt x="1162824" y="0"/>
                </a:lnTo>
                <a:close/>
              </a:path>
              <a:path w="1270000" h="301625">
                <a:moveTo>
                  <a:pt x="1254935" y="41795"/>
                </a:moveTo>
                <a:lnTo>
                  <a:pt x="1162431" y="41795"/>
                </a:lnTo>
                <a:lnTo>
                  <a:pt x="1171307" y="42124"/>
                </a:lnTo>
                <a:lnTo>
                  <a:pt x="1180371" y="43111"/>
                </a:lnTo>
                <a:lnTo>
                  <a:pt x="1219628" y="55237"/>
                </a:lnTo>
                <a:lnTo>
                  <a:pt x="1243279" y="69227"/>
                </a:lnTo>
                <a:lnTo>
                  <a:pt x="1254935" y="41795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868799" y="1119765"/>
            <a:ext cx="15262225" cy="1819910"/>
          </a:xfrm>
          <a:prstGeom prst="rect"/>
        </p:spPr>
        <p:txBody>
          <a:bodyPr wrap="square" lIns="0" tIns="62229" rIns="0" bIns="0" rtlCol="0" vert="horz">
            <a:spAutoFit/>
          </a:bodyPr>
          <a:lstStyle/>
          <a:p>
            <a:pPr marL="12700" marR="5080">
              <a:lnSpc>
                <a:spcPts val="3450"/>
              </a:lnSpc>
              <a:spcBef>
                <a:spcPts val="489"/>
              </a:spcBef>
            </a:pPr>
            <a:r>
              <a:rPr dirty="0" sz="3150" spc="5">
                <a:latin typeface="Verdana"/>
                <a:cs typeface="Verdana"/>
              </a:rPr>
              <a:t>The</a:t>
            </a:r>
            <a:r>
              <a:rPr dirty="0" sz="3150" spc="-280">
                <a:latin typeface="Verdana"/>
                <a:cs typeface="Verdana"/>
              </a:rPr>
              <a:t> </a:t>
            </a:r>
            <a:r>
              <a:rPr dirty="0" sz="3150" spc="20">
                <a:latin typeface="Verdana"/>
                <a:cs typeface="Verdana"/>
              </a:rPr>
              <a:t>integration</a:t>
            </a:r>
            <a:r>
              <a:rPr dirty="0" sz="3150" spc="-275">
                <a:latin typeface="Verdana"/>
                <a:cs typeface="Verdana"/>
              </a:rPr>
              <a:t> </a:t>
            </a:r>
            <a:r>
              <a:rPr dirty="0" sz="3150" spc="5">
                <a:latin typeface="Verdana"/>
                <a:cs typeface="Verdana"/>
              </a:rPr>
              <a:t>of</a:t>
            </a:r>
            <a:r>
              <a:rPr dirty="0" sz="3150" spc="-275">
                <a:latin typeface="Verdana"/>
                <a:cs typeface="Verdana"/>
              </a:rPr>
              <a:t> </a:t>
            </a:r>
            <a:r>
              <a:rPr dirty="0" sz="3150">
                <a:solidFill>
                  <a:srgbClr val="000000"/>
                </a:solidFill>
                <a:latin typeface="Verdana"/>
                <a:cs typeface="Verdana"/>
              </a:rPr>
              <a:t>AutoCAD</a:t>
            </a:r>
            <a:r>
              <a:rPr dirty="0" sz="3150">
                <a:latin typeface="Verdana"/>
                <a:cs typeface="Verdana"/>
              </a:rPr>
              <a:t>,</a:t>
            </a:r>
            <a:r>
              <a:rPr dirty="0" sz="3150" spc="-275">
                <a:latin typeface="Verdana"/>
                <a:cs typeface="Verdana"/>
              </a:rPr>
              <a:t> </a:t>
            </a:r>
            <a:r>
              <a:rPr dirty="0" sz="3150" spc="-95">
                <a:solidFill>
                  <a:srgbClr val="000000"/>
                </a:solidFill>
                <a:latin typeface="Verdana"/>
                <a:cs typeface="Verdana"/>
              </a:rPr>
              <a:t>Revit</a:t>
            </a:r>
            <a:r>
              <a:rPr dirty="0" sz="3150" spc="-95">
                <a:latin typeface="Verdana"/>
                <a:cs typeface="Verdana"/>
              </a:rPr>
              <a:t>,</a:t>
            </a:r>
            <a:r>
              <a:rPr dirty="0" sz="3150" spc="-275">
                <a:latin typeface="Verdana"/>
                <a:cs typeface="Verdana"/>
              </a:rPr>
              <a:t> </a:t>
            </a:r>
            <a:r>
              <a:rPr dirty="0" sz="3150" spc="-90">
                <a:solidFill>
                  <a:srgbClr val="000000"/>
                </a:solidFill>
                <a:latin typeface="Verdana"/>
                <a:cs typeface="Verdana"/>
              </a:rPr>
              <a:t>ETABS</a:t>
            </a:r>
            <a:r>
              <a:rPr dirty="0" sz="3150" spc="-90">
                <a:latin typeface="Verdana"/>
                <a:cs typeface="Verdana"/>
              </a:rPr>
              <a:t>,</a:t>
            </a:r>
            <a:r>
              <a:rPr dirty="0" sz="3150" spc="-275">
                <a:latin typeface="Verdana"/>
                <a:cs typeface="Verdana"/>
              </a:rPr>
              <a:t> </a:t>
            </a:r>
            <a:r>
              <a:rPr dirty="0" sz="3150" spc="85">
                <a:latin typeface="Verdana"/>
                <a:cs typeface="Verdana"/>
              </a:rPr>
              <a:t>and</a:t>
            </a:r>
            <a:r>
              <a:rPr dirty="0" sz="3150" spc="-280">
                <a:latin typeface="Verdana"/>
                <a:cs typeface="Verdana"/>
              </a:rPr>
              <a:t> </a:t>
            </a:r>
            <a:r>
              <a:rPr dirty="0" sz="3150" spc="90">
                <a:solidFill>
                  <a:srgbClr val="000000"/>
                </a:solidFill>
                <a:latin typeface="Verdana"/>
                <a:cs typeface="Verdana"/>
              </a:rPr>
              <a:t>RCDC</a:t>
            </a:r>
            <a:r>
              <a:rPr dirty="0" sz="3150" spc="-275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3150" spc="-50">
                <a:latin typeface="Verdana"/>
                <a:cs typeface="Verdana"/>
              </a:rPr>
              <a:t>fosters</a:t>
            </a:r>
            <a:r>
              <a:rPr dirty="0" sz="3150" spc="-275">
                <a:latin typeface="Verdana"/>
                <a:cs typeface="Verdana"/>
              </a:rPr>
              <a:t> </a:t>
            </a:r>
            <a:r>
              <a:rPr dirty="0" sz="3150" spc="5">
                <a:solidFill>
                  <a:srgbClr val="000000"/>
                </a:solidFill>
                <a:latin typeface="Verdana"/>
                <a:cs typeface="Verdana"/>
              </a:rPr>
              <a:t>interdisciplinary </a:t>
            </a:r>
            <a:r>
              <a:rPr dirty="0" sz="3150" spc="-109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3150" spc="-20">
                <a:solidFill>
                  <a:srgbClr val="000000"/>
                </a:solidFill>
                <a:latin typeface="Verdana"/>
                <a:cs typeface="Verdana"/>
              </a:rPr>
              <a:t>collaboration</a:t>
            </a:r>
            <a:r>
              <a:rPr dirty="0" sz="3150" spc="-20">
                <a:latin typeface="Verdana"/>
                <a:cs typeface="Verdana"/>
              </a:rPr>
              <a:t>.</a:t>
            </a:r>
            <a:r>
              <a:rPr dirty="0" sz="3150" spc="-285">
                <a:latin typeface="Verdana"/>
                <a:cs typeface="Verdana"/>
              </a:rPr>
              <a:t> </a:t>
            </a:r>
            <a:r>
              <a:rPr dirty="0" sz="3150" spc="25">
                <a:latin typeface="Verdana"/>
                <a:cs typeface="Verdana"/>
              </a:rPr>
              <a:t>By</a:t>
            </a:r>
            <a:r>
              <a:rPr dirty="0" sz="3150" spc="-285">
                <a:latin typeface="Verdana"/>
                <a:cs typeface="Verdana"/>
              </a:rPr>
              <a:t> </a:t>
            </a:r>
            <a:r>
              <a:rPr dirty="0" sz="3150" spc="25">
                <a:latin typeface="Verdana"/>
                <a:cs typeface="Verdana"/>
              </a:rPr>
              <a:t>sharing</a:t>
            </a:r>
            <a:r>
              <a:rPr dirty="0" sz="3150" spc="-280">
                <a:latin typeface="Verdana"/>
                <a:cs typeface="Verdana"/>
              </a:rPr>
              <a:t> </a:t>
            </a:r>
            <a:r>
              <a:rPr dirty="0" sz="3150" spc="65">
                <a:latin typeface="Verdana"/>
                <a:cs typeface="Verdana"/>
              </a:rPr>
              <a:t>models</a:t>
            </a:r>
            <a:r>
              <a:rPr dirty="0" sz="3150" spc="-285">
                <a:latin typeface="Verdana"/>
                <a:cs typeface="Verdana"/>
              </a:rPr>
              <a:t> </a:t>
            </a:r>
            <a:r>
              <a:rPr dirty="0" sz="3150" spc="85">
                <a:latin typeface="Verdana"/>
                <a:cs typeface="Verdana"/>
              </a:rPr>
              <a:t>and</a:t>
            </a:r>
            <a:r>
              <a:rPr dirty="0" sz="3150" spc="-285">
                <a:latin typeface="Verdana"/>
                <a:cs typeface="Verdana"/>
              </a:rPr>
              <a:t> </a:t>
            </a:r>
            <a:r>
              <a:rPr dirty="0" sz="3150" spc="30">
                <a:latin typeface="Verdana"/>
                <a:cs typeface="Verdana"/>
              </a:rPr>
              <a:t>data</a:t>
            </a:r>
            <a:r>
              <a:rPr dirty="0" sz="3150" spc="-280">
                <a:latin typeface="Verdana"/>
                <a:cs typeface="Verdana"/>
              </a:rPr>
              <a:t> </a:t>
            </a:r>
            <a:r>
              <a:rPr dirty="0" sz="3150" spc="-35">
                <a:latin typeface="Verdana"/>
                <a:cs typeface="Verdana"/>
              </a:rPr>
              <a:t>across</a:t>
            </a:r>
            <a:r>
              <a:rPr dirty="0" sz="3150" spc="-285">
                <a:latin typeface="Verdana"/>
                <a:cs typeface="Verdana"/>
              </a:rPr>
              <a:t> </a:t>
            </a:r>
            <a:r>
              <a:rPr dirty="0" sz="3150" spc="-30">
                <a:latin typeface="Verdana"/>
                <a:cs typeface="Verdana"/>
              </a:rPr>
              <a:t>platforms,</a:t>
            </a:r>
            <a:r>
              <a:rPr dirty="0" sz="3150" spc="-280">
                <a:latin typeface="Verdana"/>
                <a:cs typeface="Verdana"/>
              </a:rPr>
              <a:t> </a:t>
            </a:r>
            <a:r>
              <a:rPr dirty="0" sz="3150" spc="15">
                <a:latin typeface="Verdana"/>
                <a:cs typeface="Verdana"/>
              </a:rPr>
              <a:t>teams</a:t>
            </a:r>
            <a:r>
              <a:rPr dirty="0" sz="3150" spc="-285">
                <a:latin typeface="Verdana"/>
                <a:cs typeface="Verdana"/>
              </a:rPr>
              <a:t> </a:t>
            </a:r>
            <a:r>
              <a:rPr dirty="0" sz="3150" spc="75">
                <a:latin typeface="Verdana"/>
                <a:cs typeface="Verdana"/>
              </a:rPr>
              <a:t>can</a:t>
            </a:r>
            <a:r>
              <a:rPr dirty="0" sz="3150" spc="-285">
                <a:latin typeface="Verdana"/>
                <a:cs typeface="Verdana"/>
              </a:rPr>
              <a:t> </a:t>
            </a:r>
            <a:r>
              <a:rPr dirty="0" sz="3150" spc="25">
                <a:latin typeface="Verdana"/>
                <a:cs typeface="Verdana"/>
              </a:rPr>
              <a:t>work </a:t>
            </a:r>
            <a:r>
              <a:rPr dirty="0" sz="3150" spc="-1090">
                <a:latin typeface="Verdana"/>
                <a:cs typeface="Verdana"/>
              </a:rPr>
              <a:t> </a:t>
            </a:r>
            <a:r>
              <a:rPr dirty="0" sz="3150" spc="40">
                <a:latin typeface="Verdana"/>
                <a:cs typeface="Verdana"/>
              </a:rPr>
              <a:t>together</a:t>
            </a:r>
            <a:r>
              <a:rPr dirty="0" sz="3150" spc="-275">
                <a:latin typeface="Verdana"/>
                <a:cs typeface="Verdana"/>
              </a:rPr>
              <a:t> </a:t>
            </a:r>
            <a:r>
              <a:rPr dirty="0" sz="3150" spc="55">
                <a:latin typeface="Verdana"/>
                <a:cs typeface="Verdana"/>
              </a:rPr>
              <a:t>more</a:t>
            </a:r>
            <a:r>
              <a:rPr dirty="0" sz="3150" spc="-275">
                <a:latin typeface="Verdana"/>
                <a:cs typeface="Verdana"/>
              </a:rPr>
              <a:t> </a:t>
            </a:r>
            <a:r>
              <a:rPr dirty="0" sz="3150" spc="-75">
                <a:latin typeface="Verdana"/>
                <a:cs typeface="Verdana"/>
              </a:rPr>
              <a:t>effectively,</a:t>
            </a:r>
            <a:r>
              <a:rPr dirty="0" sz="3150" spc="-275">
                <a:latin typeface="Verdana"/>
                <a:cs typeface="Verdana"/>
              </a:rPr>
              <a:t> </a:t>
            </a:r>
            <a:r>
              <a:rPr dirty="0" sz="3150" spc="25">
                <a:latin typeface="Verdana"/>
                <a:cs typeface="Verdana"/>
              </a:rPr>
              <a:t>addressing</a:t>
            </a:r>
            <a:r>
              <a:rPr dirty="0" sz="3150" spc="-275">
                <a:latin typeface="Verdana"/>
                <a:cs typeface="Verdana"/>
              </a:rPr>
              <a:t> </a:t>
            </a:r>
            <a:r>
              <a:rPr dirty="0" sz="3150" spc="40">
                <a:latin typeface="Verdana"/>
                <a:cs typeface="Verdana"/>
              </a:rPr>
              <a:t>challenges</a:t>
            </a:r>
            <a:r>
              <a:rPr dirty="0" sz="3150" spc="-275">
                <a:latin typeface="Verdana"/>
                <a:cs typeface="Verdana"/>
              </a:rPr>
              <a:t> </a:t>
            </a:r>
            <a:r>
              <a:rPr dirty="0" sz="3150" spc="-15">
                <a:latin typeface="Verdana"/>
                <a:cs typeface="Verdana"/>
              </a:rPr>
              <a:t>proactively</a:t>
            </a:r>
            <a:r>
              <a:rPr dirty="0" sz="3150" spc="-275">
                <a:latin typeface="Verdana"/>
                <a:cs typeface="Verdana"/>
              </a:rPr>
              <a:t> </a:t>
            </a:r>
            <a:r>
              <a:rPr dirty="0" sz="3150" spc="85">
                <a:latin typeface="Verdana"/>
                <a:cs typeface="Verdana"/>
              </a:rPr>
              <a:t>and</a:t>
            </a:r>
            <a:r>
              <a:rPr dirty="0" sz="3150" spc="-270">
                <a:latin typeface="Verdana"/>
                <a:cs typeface="Verdana"/>
              </a:rPr>
              <a:t> </a:t>
            </a:r>
            <a:r>
              <a:rPr dirty="0" sz="3150" spc="45">
                <a:latin typeface="Verdana"/>
                <a:cs typeface="Verdana"/>
              </a:rPr>
              <a:t>improving </a:t>
            </a:r>
            <a:r>
              <a:rPr dirty="0" sz="3150" spc="50">
                <a:latin typeface="Verdana"/>
                <a:cs typeface="Verdana"/>
              </a:rPr>
              <a:t> </a:t>
            </a:r>
            <a:r>
              <a:rPr dirty="0" sz="3150" spc="10">
                <a:latin typeface="Verdana"/>
                <a:cs typeface="Verdana"/>
              </a:rPr>
              <a:t>project</a:t>
            </a:r>
            <a:r>
              <a:rPr dirty="0" sz="3150" spc="-290">
                <a:latin typeface="Verdana"/>
                <a:cs typeface="Verdana"/>
              </a:rPr>
              <a:t> </a:t>
            </a:r>
            <a:r>
              <a:rPr dirty="0" sz="3150" spc="-20">
                <a:latin typeface="Verdana"/>
                <a:cs typeface="Verdana"/>
              </a:rPr>
              <a:t>timelines.</a:t>
            </a:r>
            <a:endParaRPr sz="31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500" y="3302"/>
            <a:ext cx="18300700" cy="10297160"/>
            <a:chOff x="-12500" y="3302"/>
            <a:chExt cx="18300700" cy="10297160"/>
          </a:xfrm>
        </p:grpSpPr>
        <p:sp>
          <p:nvSpPr>
            <p:cNvPr id="3" name="object 3"/>
            <p:cNvSpPr/>
            <p:nvPr/>
          </p:nvSpPr>
          <p:spPr>
            <a:xfrm>
              <a:off x="0" y="4840146"/>
              <a:ext cx="5179060" cy="5447665"/>
            </a:xfrm>
            <a:custGeom>
              <a:avLst/>
              <a:gdLst/>
              <a:ahLst/>
              <a:cxnLst/>
              <a:rect l="l" t="t" r="r" b="b"/>
              <a:pathLst>
                <a:path w="5179060" h="5447665">
                  <a:moveTo>
                    <a:pt x="0" y="0"/>
                  </a:moveTo>
                  <a:lnTo>
                    <a:pt x="56648" y="10442"/>
                  </a:lnTo>
                  <a:lnTo>
                    <a:pt x="101517" y="19836"/>
                  </a:lnTo>
                  <a:lnTo>
                    <a:pt x="145914" y="30065"/>
                  </a:lnTo>
                  <a:lnTo>
                    <a:pt x="189846" y="41122"/>
                  </a:lnTo>
                  <a:lnTo>
                    <a:pt x="233318" y="52994"/>
                  </a:lnTo>
                  <a:lnTo>
                    <a:pt x="276336" y="65674"/>
                  </a:lnTo>
                  <a:lnTo>
                    <a:pt x="318906" y="79149"/>
                  </a:lnTo>
                  <a:lnTo>
                    <a:pt x="361033" y="93411"/>
                  </a:lnTo>
                  <a:lnTo>
                    <a:pt x="402722" y="108449"/>
                  </a:lnTo>
                  <a:lnTo>
                    <a:pt x="443981" y="124253"/>
                  </a:lnTo>
                  <a:lnTo>
                    <a:pt x="484813" y="140813"/>
                  </a:lnTo>
                  <a:lnTo>
                    <a:pt x="525226" y="158119"/>
                  </a:lnTo>
                  <a:lnTo>
                    <a:pt x="565224" y="176161"/>
                  </a:lnTo>
                  <a:lnTo>
                    <a:pt x="604813" y="194929"/>
                  </a:lnTo>
                  <a:lnTo>
                    <a:pt x="643999" y="214412"/>
                  </a:lnTo>
                  <a:lnTo>
                    <a:pt x="682788" y="234601"/>
                  </a:lnTo>
                  <a:lnTo>
                    <a:pt x="721185" y="255485"/>
                  </a:lnTo>
                  <a:lnTo>
                    <a:pt x="759197" y="277055"/>
                  </a:lnTo>
                  <a:lnTo>
                    <a:pt x="796827" y="299301"/>
                  </a:lnTo>
                  <a:lnTo>
                    <a:pt x="834084" y="322211"/>
                  </a:lnTo>
                  <a:lnTo>
                    <a:pt x="870971" y="345777"/>
                  </a:lnTo>
                  <a:lnTo>
                    <a:pt x="907495" y="369988"/>
                  </a:lnTo>
                  <a:lnTo>
                    <a:pt x="943661" y="394834"/>
                  </a:lnTo>
                  <a:lnTo>
                    <a:pt x="979476" y="420305"/>
                  </a:lnTo>
                  <a:lnTo>
                    <a:pt x="1014944" y="446391"/>
                  </a:lnTo>
                  <a:lnTo>
                    <a:pt x="1050071" y="473082"/>
                  </a:lnTo>
                  <a:lnTo>
                    <a:pt x="1084864" y="500367"/>
                  </a:lnTo>
                  <a:lnTo>
                    <a:pt x="1119327" y="528238"/>
                  </a:lnTo>
                  <a:lnTo>
                    <a:pt x="1153467" y="556682"/>
                  </a:lnTo>
                  <a:lnTo>
                    <a:pt x="1187289" y="585691"/>
                  </a:lnTo>
                  <a:lnTo>
                    <a:pt x="1220799" y="615255"/>
                  </a:lnTo>
                  <a:lnTo>
                    <a:pt x="1254002" y="645363"/>
                  </a:lnTo>
                  <a:lnTo>
                    <a:pt x="1286904" y="676005"/>
                  </a:lnTo>
                  <a:lnTo>
                    <a:pt x="1319511" y="707172"/>
                  </a:lnTo>
                  <a:lnTo>
                    <a:pt x="1351829" y="738852"/>
                  </a:lnTo>
                  <a:lnTo>
                    <a:pt x="1383863" y="771036"/>
                  </a:lnTo>
                  <a:lnTo>
                    <a:pt x="1415618" y="803715"/>
                  </a:lnTo>
                  <a:lnTo>
                    <a:pt x="1447101" y="836877"/>
                  </a:lnTo>
                  <a:lnTo>
                    <a:pt x="1478318" y="870513"/>
                  </a:lnTo>
                  <a:lnTo>
                    <a:pt x="1509273" y="904613"/>
                  </a:lnTo>
                  <a:lnTo>
                    <a:pt x="1539973" y="939166"/>
                  </a:lnTo>
                  <a:lnTo>
                    <a:pt x="1570423" y="974163"/>
                  </a:lnTo>
                  <a:lnTo>
                    <a:pt x="1600629" y="1009593"/>
                  </a:lnTo>
                  <a:lnTo>
                    <a:pt x="1630596" y="1045447"/>
                  </a:lnTo>
                  <a:lnTo>
                    <a:pt x="1660331" y="1081714"/>
                  </a:lnTo>
                  <a:lnTo>
                    <a:pt x="1689839" y="1118384"/>
                  </a:lnTo>
                  <a:lnTo>
                    <a:pt x="1719125" y="1155448"/>
                  </a:lnTo>
                  <a:lnTo>
                    <a:pt x="1748196" y="1192894"/>
                  </a:lnTo>
                  <a:lnTo>
                    <a:pt x="1777056" y="1230713"/>
                  </a:lnTo>
                  <a:lnTo>
                    <a:pt x="1805713" y="1268896"/>
                  </a:lnTo>
                  <a:lnTo>
                    <a:pt x="1834170" y="1307431"/>
                  </a:lnTo>
                  <a:lnTo>
                    <a:pt x="1862435" y="1346308"/>
                  </a:lnTo>
                  <a:lnTo>
                    <a:pt x="1890512" y="1385519"/>
                  </a:lnTo>
                  <a:lnTo>
                    <a:pt x="1918408" y="1425052"/>
                  </a:lnTo>
                  <a:lnTo>
                    <a:pt x="1946127" y="1464897"/>
                  </a:lnTo>
                  <a:lnTo>
                    <a:pt x="1973677" y="1505045"/>
                  </a:lnTo>
                  <a:lnTo>
                    <a:pt x="2001061" y="1545486"/>
                  </a:lnTo>
                  <a:lnTo>
                    <a:pt x="2028287" y="1586208"/>
                  </a:lnTo>
                  <a:lnTo>
                    <a:pt x="2055360" y="1627203"/>
                  </a:lnTo>
                  <a:lnTo>
                    <a:pt x="2082285" y="1668460"/>
                  </a:lnTo>
                  <a:lnTo>
                    <a:pt x="2109068" y="1709968"/>
                  </a:lnTo>
                  <a:lnTo>
                    <a:pt x="2135714" y="1751719"/>
                  </a:lnTo>
                  <a:lnTo>
                    <a:pt x="2162231" y="1793702"/>
                  </a:lnTo>
                  <a:lnTo>
                    <a:pt x="2188622" y="1835906"/>
                  </a:lnTo>
                  <a:lnTo>
                    <a:pt x="2214894" y="1878322"/>
                  </a:lnTo>
                  <a:lnTo>
                    <a:pt x="2241053" y="1920940"/>
                  </a:lnTo>
                  <a:lnTo>
                    <a:pt x="2267103" y="1963749"/>
                  </a:lnTo>
                  <a:lnTo>
                    <a:pt x="2293052" y="2006739"/>
                  </a:lnTo>
                  <a:lnTo>
                    <a:pt x="2318904" y="2049901"/>
                  </a:lnTo>
                  <a:lnTo>
                    <a:pt x="2344665" y="2093225"/>
                  </a:lnTo>
                  <a:lnTo>
                    <a:pt x="2370341" y="2136699"/>
                  </a:lnTo>
                  <a:lnTo>
                    <a:pt x="2395938" y="2180315"/>
                  </a:lnTo>
                  <a:lnTo>
                    <a:pt x="2421461" y="2224061"/>
                  </a:lnTo>
                  <a:lnTo>
                    <a:pt x="2446916" y="2267929"/>
                  </a:lnTo>
                  <a:lnTo>
                    <a:pt x="2472308" y="2311908"/>
                  </a:lnTo>
                  <a:lnTo>
                    <a:pt x="2497643" y="2355987"/>
                  </a:lnTo>
                  <a:lnTo>
                    <a:pt x="2522928" y="2400157"/>
                  </a:lnTo>
                  <a:lnTo>
                    <a:pt x="2548167" y="2444408"/>
                  </a:lnTo>
                  <a:lnTo>
                    <a:pt x="2573366" y="2488729"/>
                  </a:lnTo>
                  <a:lnTo>
                    <a:pt x="2598531" y="2533111"/>
                  </a:lnTo>
                  <a:lnTo>
                    <a:pt x="2623668" y="2577543"/>
                  </a:lnTo>
                  <a:lnTo>
                    <a:pt x="2648783" y="2622015"/>
                  </a:lnTo>
                  <a:lnTo>
                    <a:pt x="2673880" y="2666518"/>
                  </a:lnTo>
                  <a:lnTo>
                    <a:pt x="2698965" y="2711041"/>
                  </a:lnTo>
                  <a:lnTo>
                    <a:pt x="2724046" y="2755574"/>
                  </a:lnTo>
                  <a:lnTo>
                    <a:pt x="2749126" y="2800107"/>
                  </a:lnTo>
                  <a:lnTo>
                    <a:pt x="2774212" y="2844629"/>
                  </a:lnTo>
                  <a:lnTo>
                    <a:pt x="2799309" y="2889132"/>
                  </a:lnTo>
                  <a:lnTo>
                    <a:pt x="2824423" y="2933604"/>
                  </a:lnTo>
                  <a:lnTo>
                    <a:pt x="2849560" y="2978036"/>
                  </a:lnTo>
                  <a:lnTo>
                    <a:pt x="2874725" y="3022417"/>
                  </a:lnTo>
                  <a:lnTo>
                    <a:pt x="2899924" y="3066738"/>
                  </a:lnTo>
                  <a:lnTo>
                    <a:pt x="2925164" y="3110989"/>
                  </a:lnTo>
                  <a:lnTo>
                    <a:pt x="2950448" y="3155158"/>
                  </a:lnTo>
                  <a:lnTo>
                    <a:pt x="2975784" y="3199237"/>
                  </a:lnTo>
                  <a:lnTo>
                    <a:pt x="3001176" y="3243216"/>
                  </a:lnTo>
                  <a:lnTo>
                    <a:pt x="3026631" y="3287083"/>
                  </a:lnTo>
                  <a:lnTo>
                    <a:pt x="3052154" y="3330830"/>
                  </a:lnTo>
                  <a:lnTo>
                    <a:pt x="3077750" y="3374445"/>
                  </a:lnTo>
                  <a:lnTo>
                    <a:pt x="3103427" y="3417919"/>
                  </a:lnTo>
                  <a:lnTo>
                    <a:pt x="3129188" y="3461242"/>
                  </a:lnTo>
                  <a:lnTo>
                    <a:pt x="3155040" y="3504404"/>
                  </a:lnTo>
                  <a:lnTo>
                    <a:pt x="3180989" y="3547395"/>
                  </a:lnTo>
                  <a:lnTo>
                    <a:pt x="3207039" y="3590204"/>
                  </a:lnTo>
                  <a:lnTo>
                    <a:pt x="3233198" y="3632821"/>
                  </a:lnTo>
                  <a:lnTo>
                    <a:pt x="3259470" y="3675237"/>
                  </a:lnTo>
                  <a:lnTo>
                    <a:pt x="3285862" y="3717441"/>
                  </a:lnTo>
                  <a:lnTo>
                    <a:pt x="3312378" y="3759424"/>
                  </a:lnTo>
                  <a:lnTo>
                    <a:pt x="3339025" y="3801174"/>
                  </a:lnTo>
                  <a:lnTo>
                    <a:pt x="3365808" y="3842683"/>
                  </a:lnTo>
                  <a:lnTo>
                    <a:pt x="3392733" y="3883940"/>
                  </a:lnTo>
                  <a:lnTo>
                    <a:pt x="3419806" y="3924935"/>
                  </a:lnTo>
                  <a:lnTo>
                    <a:pt x="3447032" y="3965657"/>
                  </a:lnTo>
                  <a:lnTo>
                    <a:pt x="3474416" y="4006097"/>
                  </a:lnTo>
                  <a:lnTo>
                    <a:pt x="3501966" y="4046245"/>
                  </a:lnTo>
                  <a:lnTo>
                    <a:pt x="3529686" y="4086091"/>
                  </a:lnTo>
                  <a:lnTo>
                    <a:pt x="3557581" y="4125624"/>
                  </a:lnTo>
                  <a:lnTo>
                    <a:pt x="3585659" y="4164834"/>
                  </a:lnTo>
                  <a:lnTo>
                    <a:pt x="3613923" y="4203712"/>
                  </a:lnTo>
                  <a:lnTo>
                    <a:pt x="3642381" y="4242247"/>
                  </a:lnTo>
                  <a:lnTo>
                    <a:pt x="3671038" y="4280429"/>
                  </a:lnTo>
                  <a:lnTo>
                    <a:pt x="3699898" y="4318249"/>
                  </a:lnTo>
                  <a:lnTo>
                    <a:pt x="3728969" y="4355695"/>
                  </a:lnTo>
                  <a:lnTo>
                    <a:pt x="3758256" y="4392758"/>
                  </a:lnTo>
                  <a:lnTo>
                    <a:pt x="3787763" y="4429429"/>
                  </a:lnTo>
                  <a:lnTo>
                    <a:pt x="3817498" y="4465696"/>
                  </a:lnTo>
                  <a:lnTo>
                    <a:pt x="3847466" y="4501550"/>
                  </a:lnTo>
                  <a:lnTo>
                    <a:pt x="3877672" y="4536980"/>
                  </a:lnTo>
                  <a:lnTo>
                    <a:pt x="3908122" y="4571977"/>
                  </a:lnTo>
                  <a:lnTo>
                    <a:pt x="3938822" y="4606530"/>
                  </a:lnTo>
                  <a:lnTo>
                    <a:pt x="3969778" y="4640630"/>
                  </a:lnTo>
                  <a:lnTo>
                    <a:pt x="4000994" y="4674266"/>
                  </a:lnTo>
                  <a:lnTo>
                    <a:pt x="4032478" y="4707429"/>
                  </a:lnTo>
                  <a:lnTo>
                    <a:pt x="4064233" y="4740107"/>
                  </a:lnTo>
                  <a:lnTo>
                    <a:pt x="4096267" y="4772292"/>
                  </a:lnTo>
                  <a:lnTo>
                    <a:pt x="4128585" y="4803972"/>
                  </a:lnTo>
                  <a:lnTo>
                    <a:pt x="4161192" y="4835139"/>
                  </a:lnTo>
                  <a:lnTo>
                    <a:pt x="4194095" y="4865781"/>
                  </a:lnTo>
                  <a:lnTo>
                    <a:pt x="4227298" y="4895889"/>
                  </a:lnTo>
                  <a:lnTo>
                    <a:pt x="4260808" y="4925453"/>
                  </a:lnTo>
                  <a:lnTo>
                    <a:pt x="4294630" y="4954462"/>
                  </a:lnTo>
                  <a:lnTo>
                    <a:pt x="4328770" y="4982907"/>
                  </a:lnTo>
                  <a:lnTo>
                    <a:pt x="4363234" y="5010777"/>
                  </a:lnTo>
                  <a:lnTo>
                    <a:pt x="4398026" y="5038063"/>
                  </a:lnTo>
                  <a:lnTo>
                    <a:pt x="4433154" y="5064754"/>
                  </a:lnTo>
                  <a:lnTo>
                    <a:pt x="4468622" y="5090840"/>
                  </a:lnTo>
                  <a:lnTo>
                    <a:pt x="4504437" y="5116311"/>
                  </a:lnTo>
                  <a:lnTo>
                    <a:pt x="4540604" y="5141157"/>
                  </a:lnTo>
                  <a:lnTo>
                    <a:pt x="4577128" y="5165368"/>
                  </a:lnTo>
                  <a:lnTo>
                    <a:pt x="4614015" y="5188934"/>
                  </a:lnTo>
                  <a:lnTo>
                    <a:pt x="4651272" y="5211845"/>
                  </a:lnTo>
                  <a:lnTo>
                    <a:pt x="4688903" y="5234090"/>
                  </a:lnTo>
                  <a:lnTo>
                    <a:pt x="4726914" y="5255660"/>
                  </a:lnTo>
                  <a:lnTo>
                    <a:pt x="4765311" y="5276545"/>
                  </a:lnTo>
                  <a:lnTo>
                    <a:pt x="4804101" y="5296734"/>
                  </a:lnTo>
                  <a:lnTo>
                    <a:pt x="4843287" y="5316218"/>
                  </a:lnTo>
                  <a:lnTo>
                    <a:pt x="4882877" y="5334985"/>
                  </a:lnTo>
                  <a:lnTo>
                    <a:pt x="4922875" y="5353027"/>
                  </a:lnTo>
                  <a:lnTo>
                    <a:pt x="4963287" y="5370334"/>
                  </a:lnTo>
                  <a:lnTo>
                    <a:pt x="5004120" y="5386894"/>
                  </a:lnTo>
                  <a:lnTo>
                    <a:pt x="5045378" y="5402698"/>
                  </a:lnTo>
                  <a:lnTo>
                    <a:pt x="5087068" y="5417736"/>
                  </a:lnTo>
                  <a:lnTo>
                    <a:pt x="5129195" y="5431998"/>
                  </a:lnTo>
                  <a:lnTo>
                    <a:pt x="5171765" y="5445474"/>
                  </a:lnTo>
                  <a:lnTo>
                    <a:pt x="5179031" y="5447615"/>
                  </a:lnTo>
                </a:path>
              </a:pathLst>
            </a:custGeom>
            <a:ln w="25000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302"/>
              <a:ext cx="7993179" cy="1027811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54" y="548830"/>
              <a:ext cx="18287365" cy="9251950"/>
            </a:xfrm>
            <a:custGeom>
              <a:avLst/>
              <a:gdLst/>
              <a:ahLst/>
              <a:cxnLst/>
              <a:rect l="l" t="t" r="r" b="b"/>
              <a:pathLst>
                <a:path w="18287365" h="9251950">
                  <a:moveTo>
                    <a:pt x="18286934" y="9203855"/>
                  </a:moveTo>
                  <a:lnTo>
                    <a:pt x="304" y="9203855"/>
                  </a:lnTo>
                  <a:lnTo>
                    <a:pt x="304" y="9251480"/>
                  </a:lnTo>
                  <a:lnTo>
                    <a:pt x="18286934" y="9251480"/>
                  </a:lnTo>
                  <a:lnTo>
                    <a:pt x="18286934" y="9203855"/>
                  </a:lnTo>
                  <a:close/>
                </a:path>
                <a:path w="18287365" h="9251950">
                  <a:moveTo>
                    <a:pt x="18286934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18286934" y="47625"/>
                  </a:lnTo>
                  <a:lnTo>
                    <a:pt x="18286934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612300" y="1544549"/>
            <a:ext cx="7461884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430">
                <a:latin typeface="SimSun"/>
                <a:cs typeface="SimSun"/>
              </a:rPr>
              <a:t>Sustainability</a:t>
            </a:r>
            <a:r>
              <a:rPr dirty="0" sz="4800" spc="-1485">
                <a:latin typeface="SimSun"/>
                <a:cs typeface="SimSun"/>
              </a:rPr>
              <a:t> </a:t>
            </a:r>
            <a:r>
              <a:rPr dirty="0" sz="4800" spc="-265">
                <a:latin typeface="SimSun"/>
                <a:cs typeface="SimSun"/>
              </a:rPr>
              <a:t>Considerations</a:t>
            </a:r>
            <a:endParaRPr sz="4800">
              <a:latin typeface="SimSun"/>
              <a:cs typeface="SimSun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20943" y="3489540"/>
            <a:ext cx="2321115" cy="34380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600936" y="5268671"/>
            <a:ext cx="1000633" cy="26964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664687" y="5613615"/>
            <a:ext cx="3272040" cy="34380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617303" y="3401060"/>
            <a:ext cx="7498715" cy="299847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55"/>
              </a:spcBef>
            </a:pPr>
            <a:r>
              <a:rPr dirty="0" sz="2750" spc="5">
                <a:solidFill>
                  <a:srgbClr val="332C2C"/>
                </a:solidFill>
                <a:latin typeface="Verdana"/>
                <a:cs typeface="Verdana"/>
              </a:rPr>
              <a:t>Incorporating </a:t>
            </a:r>
            <a:r>
              <a:rPr dirty="0" sz="2750" spc="-5">
                <a:latin typeface="Verdana"/>
                <a:cs typeface="Verdana"/>
              </a:rPr>
              <a:t>sustainability </a:t>
            </a:r>
            <a:r>
              <a:rPr dirty="0" sz="2750" spc="30">
                <a:solidFill>
                  <a:srgbClr val="332C2C"/>
                </a:solidFill>
                <a:latin typeface="Verdana"/>
                <a:cs typeface="Verdana"/>
              </a:rPr>
              <a:t>into </a:t>
            </a:r>
            <a:r>
              <a:rPr dirty="0" sz="2750" spc="55">
                <a:solidFill>
                  <a:srgbClr val="332C2C"/>
                </a:solidFill>
                <a:latin typeface="Verdana"/>
                <a:cs typeface="Verdana"/>
              </a:rPr>
              <a:t>the </a:t>
            </a:r>
            <a:r>
              <a:rPr dirty="0" sz="2750" spc="6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55">
                <a:solidFill>
                  <a:srgbClr val="332C2C"/>
                </a:solidFill>
                <a:latin typeface="Verdana"/>
                <a:cs typeface="Verdana"/>
              </a:rPr>
              <a:t>design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55">
                <a:solidFill>
                  <a:srgbClr val="332C2C"/>
                </a:solidFill>
                <a:latin typeface="Verdana"/>
                <a:cs typeface="Verdana"/>
              </a:rPr>
              <a:t>is</a:t>
            </a:r>
            <a:r>
              <a:rPr dirty="0" sz="2750" spc="-245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crucial.</a:t>
            </a:r>
            <a:r>
              <a:rPr dirty="0" sz="2750" spc="-245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25">
                <a:solidFill>
                  <a:srgbClr val="332C2C"/>
                </a:solidFill>
                <a:latin typeface="Verdana"/>
                <a:cs typeface="Verdana"/>
              </a:rPr>
              <a:t>By</a:t>
            </a:r>
            <a:r>
              <a:rPr dirty="0" sz="2750" spc="-245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55">
                <a:solidFill>
                  <a:srgbClr val="332C2C"/>
                </a:solidFill>
                <a:latin typeface="Verdana"/>
                <a:cs typeface="Verdana"/>
              </a:rPr>
              <a:t>using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these</a:t>
            </a:r>
            <a:r>
              <a:rPr dirty="0" sz="2750" spc="-245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15">
                <a:solidFill>
                  <a:srgbClr val="332C2C"/>
                </a:solidFill>
                <a:latin typeface="Verdana"/>
                <a:cs typeface="Verdana"/>
              </a:rPr>
              <a:t>integrated </a:t>
            </a:r>
            <a:r>
              <a:rPr dirty="0" sz="2750" spc="-9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</a:rPr>
              <a:t>oo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dirty="0" sz="2750" spc="-95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-420">
                <a:solidFill>
                  <a:srgbClr val="332C2C"/>
                </a:solidFill>
                <a:latin typeface="Verdana"/>
                <a:cs typeface="Verdana"/>
              </a:rPr>
              <a:t>,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125">
                <a:solidFill>
                  <a:srgbClr val="332C2C"/>
                </a:solidFill>
                <a:latin typeface="Verdana"/>
                <a:cs typeface="Verdana"/>
              </a:rPr>
              <a:t>w</a:t>
            </a:r>
            <a:r>
              <a:rPr dirty="0" sz="2750" spc="25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11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12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dirty="0" sz="2750" spc="-165">
                <a:solidFill>
                  <a:srgbClr val="332C2C"/>
                </a:solidFill>
                <a:latin typeface="Verdana"/>
                <a:cs typeface="Verdana"/>
              </a:rPr>
              <a:t>y</a:t>
            </a:r>
            <a:r>
              <a:rPr dirty="0" sz="2750" spc="-65">
                <a:solidFill>
                  <a:srgbClr val="332C2C"/>
                </a:solidFill>
                <a:latin typeface="Verdana"/>
                <a:cs typeface="Verdana"/>
              </a:rPr>
              <a:t>z</a:t>
            </a:r>
            <a:r>
              <a:rPr dirty="0" sz="2750" spc="25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11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165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dirty="0" sz="2750" spc="-135">
                <a:solidFill>
                  <a:srgbClr val="332C2C"/>
                </a:solidFill>
                <a:latin typeface="Verdana"/>
                <a:cs typeface="Verdana"/>
              </a:rPr>
              <a:t>y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145">
                <a:solidFill>
                  <a:srgbClr val="332C2C"/>
                </a:solidFill>
                <a:latin typeface="Verdana"/>
                <a:cs typeface="Verdana"/>
              </a:rPr>
              <a:t>p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75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-60">
                <a:solidFill>
                  <a:srgbClr val="332C2C"/>
                </a:solidFill>
                <a:latin typeface="Verdana"/>
                <a:cs typeface="Verdana"/>
              </a:rPr>
              <a:t>f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-95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24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9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409">
                <a:solidFill>
                  <a:srgbClr val="332C2C"/>
                </a:solidFill>
                <a:latin typeface="Verdana"/>
                <a:cs typeface="Verdana"/>
              </a:rPr>
              <a:t>,  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145">
                <a:solidFill>
                  <a:srgbClr val="332C2C"/>
                </a:solidFill>
                <a:latin typeface="Verdana"/>
                <a:cs typeface="Verdana"/>
              </a:rPr>
              <a:t>p</a:t>
            </a:r>
            <a:r>
              <a:rPr dirty="0" sz="2750" spc="3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24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-65">
                <a:solidFill>
                  <a:srgbClr val="332C2C"/>
                </a:solidFill>
                <a:latin typeface="Verdana"/>
                <a:cs typeface="Verdana"/>
              </a:rPr>
              <a:t>z</a:t>
            </a:r>
            <a:r>
              <a:rPr dirty="0" sz="2750" spc="25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24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95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-15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105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dirty="0" sz="2750" spc="-95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165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420">
                <a:solidFill>
                  <a:srgbClr val="332C2C"/>
                </a:solidFill>
                <a:latin typeface="Verdana"/>
                <a:cs typeface="Verdana"/>
              </a:rPr>
              <a:t>,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150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-95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105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dirty="0" sz="2750" spc="-11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25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3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30">
                <a:solidFill>
                  <a:srgbClr val="332C2C"/>
                </a:solidFill>
                <a:latin typeface="Verdana"/>
                <a:cs typeface="Verdana"/>
              </a:rPr>
              <a:t>t  </a:t>
            </a:r>
            <a:r>
              <a:rPr dirty="0" sz="2750" spc="3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dirty="0" sz="2750" spc="25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1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dirty="0" sz="2750" spc="-700">
                <a:solidFill>
                  <a:srgbClr val="332C2C"/>
                </a:solidFill>
                <a:latin typeface="Verdana"/>
                <a:cs typeface="Verdana"/>
              </a:rPr>
              <a:t>+</a:t>
            </a:r>
            <a:r>
              <a:rPr dirty="0" sz="2750" spc="-130">
                <a:solidFill>
                  <a:srgbClr val="332C2C"/>
                </a:solidFill>
                <a:latin typeface="Verdana"/>
                <a:cs typeface="Verdana"/>
              </a:rPr>
              <a:t>7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145">
                <a:solidFill>
                  <a:srgbClr val="332C2C"/>
                </a:solidFill>
                <a:latin typeface="Verdana"/>
                <a:cs typeface="Verdana"/>
              </a:rPr>
              <a:t>b</a:t>
            </a:r>
            <a:r>
              <a:rPr dirty="0" sz="2750" spc="105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il</a:t>
            </a:r>
            <a:r>
              <a:rPr dirty="0" sz="2750" spc="145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17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145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11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-9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55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-245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165">
                <a:latin typeface="Verdana"/>
                <a:cs typeface="Verdana"/>
              </a:rPr>
              <a:t>g</a:t>
            </a:r>
            <a:r>
              <a:rPr dirty="0" sz="2750" spc="-110">
                <a:latin typeface="Verdana"/>
                <a:cs typeface="Verdana"/>
              </a:rPr>
              <a:t>r</a:t>
            </a:r>
            <a:r>
              <a:rPr dirty="0" sz="2750" spc="20">
                <a:latin typeface="Verdana"/>
                <a:cs typeface="Verdana"/>
              </a:rPr>
              <a:t>ee</a:t>
            </a:r>
            <a:r>
              <a:rPr dirty="0" sz="2750" spc="85">
                <a:latin typeface="Verdana"/>
                <a:cs typeface="Verdana"/>
              </a:rPr>
              <a:t>n  </a:t>
            </a:r>
            <a:r>
              <a:rPr dirty="0" sz="2750" spc="145">
                <a:latin typeface="Verdana"/>
                <a:cs typeface="Verdana"/>
              </a:rPr>
              <a:t>b</a:t>
            </a:r>
            <a:r>
              <a:rPr dirty="0" sz="2750" spc="105">
                <a:latin typeface="Verdana"/>
                <a:cs typeface="Verdana"/>
              </a:rPr>
              <a:t>u</a:t>
            </a:r>
            <a:r>
              <a:rPr dirty="0" sz="2750" spc="-20">
                <a:latin typeface="Verdana"/>
                <a:cs typeface="Verdana"/>
              </a:rPr>
              <a:t>il</a:t>
            </a:r>
            <a:r>
              <a:rPr dirty="0" sz="2750" spc="145">
                <a:latin typeface="Verdana"/>
                <a:cs typeface="Verdana"/>
              </a:rPr>
              <a:t>d</a:t>
            </a:r>
            <a:r>
              <a:rPr dirty="0" sz="2750" spc="-20">
                <a:latin typeface="Verdana"/>
                <a:cs typeface="Verdana"/>
              </a:rPr>
              <a:t>i</a:t>
            </a:r>
            <a:r>
              <a:rPr dirty="0" sz="2750" spc="114">
                <a:latin typeface="Verdana"/>
                <a:cs typeface="Verdana"/>
              </a:rPr>
              <a:t>n</a:t>
            </a:r>
            <a:r>
              <a:rPr dirty="0" sz="2750" spc="170">
                <a:latin typeface="Verdana"/>
                <a:cs typeface="Verdana"/>
              </a:rPr>
              <a:t>g</a:t>
            </a:r>
            <a:r>
              <a:rPr dirty="0" sz="2750" spc="-250">
                <a:latin typeface="Verdana"/>
                <a:cs typeface="Verdana"/>
              </a:rPr>
              <a:t> </a:t>
            </a:r>
            <a:r>
              <a:rPr dirty="0" sz="2750" spc="-95">
                <a:latin typeface="Verdana"/>
                <a:cs typeface="Verdana"/>
              </a:rPr>
              <a:t>s</a:t>
            </a:r>
            <a:r>
              <a:rPr dirty="0" sz="2750" spc="30">
                <a:latin typeface="Verdana"/>
                <a:cs typeface="Verdana"/>
              </a:rPr>
              <a:t>t</a:t>
            </a:r>
            <a:r>
              <a:rPr dirty="0" sz="2750" spc="-35">
                <a:latin typeface="Verdana"/>
                <a:cs typeface="Verdana"/>
              </a:rPr>
              <a:t>a</a:t>
            </a:r>
            <a:r>
              <a:rPr dirty="0" sz="2750" spc="114">
                <a:latin typeface="Verdana"/>
                <a:cs typeface="Verdana"/>
              </a:rPr>
              <a:t>n</a:t>
            </a:r>
            <a:r>
              <a:rPr dirty="0" sz="2750" spc="145">
                <a:latin typeface="Verdana"/>
                <a:cs typeface="Verdana"/>
              </a:rPr>
              <a:t>d</a:t>
            </a:r>
            <a:r>
              <a:rPr dirty="0" sz="2750" spc="-35">
                <a:latin typeface="Verdana"/>
                <a:cs typeface="Verdana"/>
              </a:rPr>
              <a:t>a</a:t>
            </a:r>
            <a:r>
              <a:rPr dirty="0" sz="2750" spc="-110">
                <a:latin typeface="Verdana"/>
                <a:cs typeface="Verdana"/>
              </a:rPr>
              <a:t>r</a:t>
            </a:r>
            <a:r>
              <a:rPr dirty="0" sz="2750" spc="145">
                <a:latin typeface="Verdana"/>
                <a:cs typeface="Verdana"/>
              </a:rPr>
              <a:t>d</a:t>
            </a:r>
            <a:r>
              <a:rPr dirty="0" sz="2750" spc="-90">
                <a:latin typeface="Verdana"/>
                <a:cs typeface="Verdana"/>
              </a:rPr>
              <a:t>s</a:t>
            </a:r>
            <a:r>
              <a:rPr dirty="0" sz="2750" spc="-245">
                <a:latin typeface="Verdana"/>
                <a:cs typeface="Verdana"/>
              </a:rPr>
              <a:t> </a:t>
            </a:r>
            <a:r>
              <a:rPr dirty="0" sz="2750" spc="-60">
                <a:solidFill>
                  <a:srgbClr val="332C2C"/>
                </a:solidFill>
                <a:latin typeface="Verdana"/>
                <a:cs typeface="Verdana"/>
              </a:rPr>
              <a:t>f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-7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9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-140">
                <a:solidFill>
                  <a:srgbClr val="332C2C"/>
                </a:solidFill>
                <a:latin typeface="Verdana"/>
                <a:cs typeface="Verdana"/>
              </a:rPr>
              <a:t>v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dirty="0" sz="2750" spc="-11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dirty="0" sz="2750" spc="5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24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dirty="0" sz="2750" spc="2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dirty="0" sz="2750" spc="114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dirty="0" sz="2750" spc="3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dirty="0" sz="2750" spc="-35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dirty="0" sz="2750" spc="-20">
                <a:solidFill>
                  <a:srgbClr val="332C2C"/>
                </a:solidFill>
                <a:latin typeface="Verdana"/>
                <a:cs typeface="Verdana"/>
              </a:rPr>
              <a:t>l  </a:t>
            </a:r>
            <a:r>
              <a:rPr dirty="0" sz="2750" spc="15">
                <a:solidFill>
                  <a:srgbClr val="332C2C"/>
                </a:solidFill>
                <a:latin typeface="Verdana"/>
                <a:cs typeface="Verdana"/>
              </a:rPr>
              <a:t>impact.</a:t>
            </a:r>
            <a:endParaRPr sz="27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332C2C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2024-11-05T15:00:57Z</dcterms:created>
  <dcterms:modified xsi:type="dcterms:W3CDTF">2024-11-05T15:00:57Z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2024-11-05T00:00:00Z</vt:filetime>
  </property>
  <property fmtid="{D5CDD505-2E9C-101B-9397-08002B2CF9AE}" pid="3" name="Creator">
    <vt:lpwstr>Chromium</vt:lpwstr>
  </property>
  <property fmtid="{D5CDD505-2E9C-101B-9397-08002B2CF9AE}" pid="4" name="LastSaved">
    <vt:filetime>2024-11-05T00:00:00Z</vt:filetime>
  </property>
</Properties>
</file>